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98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290" r:id="rId1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89" d="100"/>
          <a:sy n="89" d="100"/>
        </p:scale>
        <p:origin x="1267" y="77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615"/>
          <c:y val="1.6103774242837349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 smtClean="0"/>
              <a:t>2020 год</a:t>
            </a:r>
            <a:endParaRPr lang="ru-RU" dirty="0"/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01007219565289"/>
          <c:y val="0.11384036975280071"/>
          <c:w val="0.74458957762141831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explosion val="25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cat>
            <c:strRef>
              <c:f>Лист1!$A$2:$A$6</c:f>
              <c:strCache>
                <c:ptCount val="4"/>
                <c:pt idx="0">
                  <c:v>Федеральный бюджет</c:v>
                </c:pt>
                <c:pt idx="1">
                  <c:v>Бюджет ХМАО</c:v>
                </c:pt>
                <c:pt idx="2">
                  <c:v>Бюджета района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0.37</c:v>
                </c:pt>
                <c:pt idx="1">
                  <c:v>72.900000000000006</c:v>
                </c:pt>
                <c:pt idx="2">
                  <c:v>49.06</c:v>
                </c:pt>
                <c:pt idx="3">
                  <c:v>70.599999999999994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7A693C3-E2C2-497D-AC84-A2BBB6AB65D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292D811-AB55-444E-90C6-998381BB49D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3D55287-0320-45D3-AF3E-4BB8F54FDD8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ED496-D564-480E-B9DE-127E062D5F9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B992C61-C36C-417B-9932-2680861FC6B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A46D8C1-DC9F-4BBD-96D4-D484F0B7606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4D6C65E-92B0-43F6-A5D6-F0D0FA576F4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15.04.2020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4/15/2020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«Развитие агропромышленного комплекса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и рынков сельскохозяйственной продукции,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сырья и продовольствия в Нефтеюганском районе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в 2019-2024 годах и на период до 2030 года»</a:t>
            </a:r>
            <a: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730" y="3441939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развитие сельскохозяйственной потребительской кооперации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06242" y="5248254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43208" y="5248253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Создание сельскохозяйственного потребительского кооператива 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95292" y="3226126"/>
            <a:ext cx="2700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поддержки на развитие материально-технической базы сельскохозяйственных кооперативов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044935" y="2562046"/>
            <a:ext cx="2795149" cy="1181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11005" y="2562043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9994" y="2639681"/>
            <a:ext cx="25316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улучшение жилищных условий граждан, проживающих в сельской местности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9217" y="2161894"/>
            <a:ext cx="583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Устойчивое развитие сельских территорий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3714" y="611089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44800" y="611089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Ввод (приобретение) жилья для граждан, проживающих в сельской местности- 0,888 </a:t>
            </a:r>
            <a:r>
              <a:rPr lang="ru-RU" sz="2000" b="1" dirty="0" err="1" smtClean="0">
                <a:solidFill>
                  <a:schemeClr val="bg1"/>
                </a:solidFill>
              </a:rPr>
              <a:t>тыс.кв.м</a:t>
            </a:r>
            <a:r>
              <a:rPr lang="ru-RU" sz="2000" b="1" dirty="0" smtClean="0">
                <a:solidFill>
                  <a:schemeClr val="bg1"/>
                </a:solidFill>
              </a:rPr>
              <a:t>.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053750" y="2768926"/>
            <a:ext cx="27863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социальных выплат на строительство (приобретение) жилья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960664" y="2358294"/>
            <a:ext cx="3096881" cy="146855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департамента имущественных отношений- заместитель главы Нефтеюганского района Бородкина О.В.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0876" y="4313208"/>
            <a:ext cx="2550732" cy="1204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осуществление </a:t>
            </a:r>
            <a:r>
              <a:rPr lang="ru-RU" sz="1600" b="1" dirty="0">
                <a:solidFill>
                  <a:schemeClr val="tx1"/>
                </a:solidFill>
              </a:rPr>
              <a:t>деятельности по обращению с животными без владельцев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102446" y="4321834"/>
            <a:ext cx="2573736" cy="11961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обеспечение стабильной благополучной эпизоотической обстановки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960852" y="5256364"/>
            <a:ext cx="3050876" cy="8511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МКУ «УКС и ЖКК Нефтеюганского района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Бабин С.М.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60664" y="4088921"/>
            <a:ext cx="3096882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млн.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949864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177562"/>
              </p:ext>
            </p:extLst>
          </p:nvPr>
        </p:nvGraphicFramePr>
        <p:xfrm>
          <a:off x="1949572" y="1597622"/>
          <a:ext cx="2234240" cy="4173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78907">
                <a:tc>
                  <a:txBody>
                    <a:bodyPr/>
                    <a:lstStyle/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37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6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6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2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4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83" name="Прямоугольник 82"/>
          <p:cNvSpPr/>
          <p:nvPr/>
        </p:nvSpPr>
        <p:spPr>
          <a:xfrm>
            <a:off x="415329" y="2919883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71630" y="3683562"/>
            <a:ext cx="720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49,06</a:t>
            </a:r>
          </a:p>
          <a:p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903958" y="2893365"/>
            <a:ext cx="687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72,9 </a:t>
            </a:r>
            <a:endParaRPr lang="ru-RU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1658478"/>
              </p:ext>
            </p:extLst>
          </p:nvPr>
        </p:nvGraphicFramePr>
        <p:xfrm>
          <a:off x="3917551" y="1234579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6143956" y="3488879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192,9</a:t>
            </a:r>
            <a:endParaRPr lang="ru-RU" sz="24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886964" y="4457064"/>
            <a:ext cx="853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70,6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24628" y="4457064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9195" y="2259483"/>
            <a:ext cx="336430" cy="3340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3897" y="2269065"/>
            <a:ext cx="670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0,37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по сельскому хозяйству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4794" y="237174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района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98432" y="3935391"/>
            <a:ext cx="5590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МКУ «Управление капитального строительства 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 жилищно-коммунального комплекса Нефтеюганского района»</a:t>
            </a: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106665" y="4945247"/>
            <a:ext cx="5590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МКУ «Управление по делам администрации Нефтеюганского района»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3186" y="5813640"/>
            <a:ext cx="559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Администрации поселений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9434" y="3310382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МУНИЦИПАЛЬНОЙ ПРОГРАММЫ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63908" y="41891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51138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продукции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98243" y="5140953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Устойчивое развитие сельских территорий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13853" y="1697276"/>
            <a:ext cx="5443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Устойчивое развитие агропромышленного комплекса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сельских территорий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17463" y="3065251"/>
            <a:ext cx="2795149" cy="11703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7851" y="3312543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</a:t>
            </a:r>
            <a:r>
              <a:rPr lang="ru-RU" sz="1600" b="1" dirty="0"/>
              <a:t>растениеводства, переработки и реализации продукции растениеводства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4946329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400" dirty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Валовый сбор овощей  открытого </a:t>
            </a:r>
            <a:r>
              <a:rPr lang="ru-RU" sz="2000" b="1" dirty="0" smtClean="0">
                <a:solidFill>
                  <a:schemeClr val="bg1"/>
                </a:solidFill>
              </a:rPr>
              <a:t>грунта – 290,0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52159" y="3113984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за произведенную и реализованную продукцию растениеводства</a:t>
            </a:r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главный специалист отдела по сельскому хозяйству администрации Нефтеюганского района Нагуманова О.М.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620619" y="568532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3153527" y="2782345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605841"/>
            <a:ext cx="2747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развития животноводства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32121" y="4972209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Общее поголовье сельскохозяйственных животных (за исключением кроликов и птицы)- 6700 голов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967334"/>
            <a:ext cx="27000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/>
              <a:t>предоставление субсидий за продукцию животноводства; на содержание маточного поголовья скота; обеспечение с/х объектов коммунальными </a:t>
            </a:r>
            <a:r>
              <a:rPr lang="ru-RU" sz="1100" b="1" dirty="0"/>
              <a:t>услугами, приобретение ГСМ, </a:t>
            </a:r>
            <a:r>
              <a:rPr lang="ru-RU" sz="1100" b="1" dirty="0" smtClean="0"/>
              <a:t>запчастей для с/х техники и (или) техники;</a:t>
            </a:r>
            <a:endParaRPr lang="ru-RU" sz="1100" b="1" dirty="0"/>
          </a:p>
          <a:p>
            <a:pPr algn="ctr"/>
            <a:r>
              <a:rPr lang="ru-RU" sz="1100" b="1" dirty="0" smtClean="0"/>
              <a:t>корма </a:t>
            </a:r>
            <a:r>
              <a:rPr lang="ru-RU" sz="1100" b="1" dirty="0"/>
              <a:t>для сельскохозяйственных животных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Пятиугольник 4"/>
          <p:cNvSpPr txBox="1"/>
          <p:nvPr/>
        </p:nvSpPr>
        <p:spPr>
          <a:xfrm>
            <a:off x="809344" y="570257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Доля прибыльных сельскохозяйственных организаций в общем их числе- 100 %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развития рыбохозяйственного комплекса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6" y="5205123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 Добыча (вылов) рыбы-766,2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846564"/>
            <a:ext cx="27000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повышение эффективности использования и развития ресурсного потенциала рыбохозяйственного комплекса, рыболовства и рыбной продукции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 Гирина И.А.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на развитие системы заготовки и переработки дикоросов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6" y="5205123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 Объём заготовки дикоросов - 48,5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34906" y="3338269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развитие системы заготовки и переработки дикоросов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 Гирина И.А.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06" y="304081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организация совещаний, семинаров, ярмарок, конкурсов, выставок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88989" y="5800347"/>
            <a:ext cx="8373856" cy="71259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9729" y="5739957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r>
              <a:rPr lang="ru-RU" sz="2000" b="1" dirty="0" smtClean="0">
                <a:solidFill>
                  <a:schemeClr val="bg1"/>
                </a:solidFill>
              </a:rPr>
              <a:t> Производство продукции сельского хозяйства - 377,0 млн.рублей </a:t>
            </a:r>
          </a:p>
          <a:p>
            <a:pPr algn="ctr" fontAlgn="base"/>
            <a:r>
              <a:rPr lang="ru-RU" sz="2000" b="1" dirty="0" smtClean="0">
                <a:solidFill>
                  <a:schemeClr val="bg1"/>
                </a:solidFill>
              </a:rPr>
              <a:t>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78229" y="3552652"/>
            <a:ext cx="2751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организация и проведение выставок, ярмарок, конкурсов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02392" y="2783458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ведущий экономист отдела по сельскому хозяйству администрации Нефтеюганского района Иванова А.М.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251276" y="4074545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МКУ «Управление по делам администрации Нефтеюганского района» </a:t>
            </a:r>
            <a:r>
              <a:rPr lang="ru-RU" sz="1600" b="1" dirty="0" err="1" smtClean="0">
                <a:solidFill>
                  <a:schemeClr val="tx1"/>
                </a:solidFill>
              </a:rPr>
              <a:t>Губатенко</a:t>
            </a:r>
            <a:r>
              <a:rPr lang="ru-RU" sz="1600" b="1" dirty="0" smtClean="0">
                <a:solidFill>
                  <a:schemeClr val="tx1"/>
                </a:solidFill>
              </a:rPr>
              <a:t> А.В.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643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малых форм хозяйствования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34906" y="3338269"/>
            <a:ext cx="27518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поддержку малых форм хозяйствования, на развитие материально-технической базы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главный специалист отдела по сельскому хозяйству администрации Нефтеюганского района Нагуманова О.М.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1805</TotalTime>
  <Words>735</Words>
  <Application>Microsoft Office PowerPoint</Application>
  <PresentationFormat>Экран (4:3)</PresentationFormat>
  <Paragraphs>144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Березецкая Юлия Николаевна</cp:lastModifiedBy>
  <cp:revision>222</cp:revision>
  <cp:lastPrinted>2018-10-02T05:15:37Z</cp:lastPrinted>
  <dcterms:created xsi:type="dcterms:W3CDTF">2018-09-04T12:10:47Z</dcterms:created>
  <dcterms:modified xsi:type="dcterms:W3CDTF">2020-04-15T08:35:23Z</dcterms:modified>
</cp:coreProperties>
</file>