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8" r:id="rId1"/>
  </p:sldMasterIdLst>
  <p:notesMasterIdLst>
    <p:notesMasterId r:id="rId20"/>
  </p:notesMasterIdLst>
  <p:sldIdLst>
    <p:sldId id="256" r:id="rId2"/>
    <p:sldId id="258" r:id="rId3"/>
    <p:sldId id="264" r:id="rId4"/>
    <p:sldId id="261" r:id="rId5"/>
    <p:sldId id="273" r:id="rId6"/>
    <p:sldId id="282" r:id="rId7"/>
    <p:sldId id="283" r:id="rId8"/>
    <p:sldId id="260" r:id="rId9"/>
    <p:sldId id="259" r:id="rId10"/>
    <p:sldId id="276" r:id="rId11"/>
    <p:sldId id="277" r:id="rId12"/>
    <p:sldId id="278" r:id="rId13"/>
    <p:sldId id="279" r:id="rId14"/>
    <p:sldId id="280" r:id="rId15"/>
    <p:sldId id="281" r:id="rId16"/>
    <p:sldId id="262" r:id="rId17"/>
    <p:sldId id="275" r:id="rId18"/>
    <p:sldId id="271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943"/>
    <a:srgbClr val="ED1B24"/>
    <a:srgbClr val="EF60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27102A9-8310-4765-A935-A1911B00CA55}" styleName="Светлый стиль 1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361" autoAdjust="0"/>
  </p:normalViewPr>
  <p:slideViewPr>
    <p:cSldViewPr snapToGrid="0">
      <p:cViewPr varScale="1">
        <p:scale>
          <a:sx n="68" d="100"/>
          <a:sy n="68" d="100"/>
        </p:scale>
        <p:origin x="78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7168204400283891E-2"/>
          <c:y val="2.1581538705007577E-2"/>
          <c:w val="0.95012065294535131"/>
          <c:h val="0.7003333363522525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Окружной бюджет, тыс.руб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Lbl>
              <c:idx val="3"/>
              <c:layout>
                <c:manualLayout>
                  <c:x val="-5.6777856635913037E-3"/>
                  <c:y val="6.5572649683078533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541,30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8B5A-4DB1-9144-37379BE0DD28}"/>
                </c:ext>
              </c:extLst>
            </c:dLbl>
            <c:dLbl>
              <c:idx val="4"/>
              <c:layout>
                <c:manualLayout>
                  <c:x val="-1.0409153469154742E-16"/>
                  <c:y val="9.3725202658544171E-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E16-4367-8C26-D51585149936}"/>
                </c:ext>
              </c:extLst>
            </c:dLbl>
            <c:dLbl>
              <c:idx val="5"/>
              <c:layout>
                <c:manualLayout>
                  <c:x val="-3.9988064454883369E-3"/>
                  <c:y val="1.026912800158453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E16-4367-8C26-D5158514993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rgbClr val="FFFF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2020 год</c:v>
                </c:pt>
                <c:pt idx="1">
                  <c:v>2021 год</c:v>
                </c:pt>
                <c:pt idx="2">
                  <c:v>2022 год </c:v>
                </c:pt>
                <c:pt idx="3">
                  <c:v>2023 год </c:v>
                </c:pt>
                <c:pt idx="4">
                  <c:v>2024 год </c:v>
                </c:pt>
                <c:pt idx="5">
                  <c:v>2025 (план)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308.2</c:v>
                </c:pt>
                <c:pt idx="1">
                  <c:v>555.4</c:v>
                </c:pt>
                <c:pt idx="2">
                  <c:v>341.4</c:v>
                </c:pt>
                <c:pt idx="3">
                  <c:v>1165.0999999999999</c:v>
                </c:pt>
                <c:pt idx="4">
                  <c:v>1155.3</c:v>
                </c:pt>
                <c:pt idx="5">
                  <c:v>1502.3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8B4-4C3C-B4FC-A54E93ED807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Местный бюджет, тыс. руб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Lbl>
              <c:idx val="1"/>
              <c:layout>
                <c:manualLayout>
                  <c:x val="1.145850913419357E-2"/>
                  <c:y val="0.3160778828978691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9694763136864813E-2"/>
                      <c:h val="5.678073039980446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BE16-4367-8C26-D51585149936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dirty="0"/>
                      <a:t>6 029,7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8B5A-4DB1-9144-37379BE0DD2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accent6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2020 год</c:v>
                </c:pt>
                <c:pt idx="1">
                  <c:v>2021 год</c:v>
                </c:pt>
                <c:pt idx="2">
                  <c:v>2022 год </c:v>
                </c:pt>
                <c:pt idx="3">
                  <c:v>2023 год </c:v>
                </c:pt>
                <c:pt idx="4">
                  <c:v>2024 год </c:v>
                </c:pt>
                <c:pt idx="5">
                  <c:v>2025 (план)</c:v>
                </c:pt>
              </c:strCache>
            </c:strRef>
          </c:cat>
          <c:val>
            <c:numRef>
              <c:f>Лист1!$C$2:$C$7</c:f>
              <c:numCache>
                <c:formatCode>#,##0.00</c:formatCode>
                <c:ptCount val="6"/>
                <c:pt idx="0">
                  <c:v>16520.8</c:v>
                </c:pt>
                <c:pt idx="1">
                  <c:v>17089</c:v>
                </c:pt>
                <c:pt idx="2">
                  <c:v>18319.68895</c:v>
                </c:pt>
                <c:pt idx="3" formatCode="General">
                  <c:v>5987.6360000000004</c:v>
                </c:pt>
                <c:pt idx="4" formatCode="General">
                  <c:v>7169.9480000000003</c:v>
                </c:pt>
                <c:pt idx="5" formatCode="General">
                  <c:v>4892.1896699999998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8B4-4C3C-B4FC-A54E93ED8072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8"/>
        <c:overlap val="-16"/>
        <c:axId val="305065096"/>
        <c:axId val="305064704"/>
      </c:barChart>
      <c:catAx>
        <c:axId val="305065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5064704"/>
        <c:crosses val="autoZero"/>
        <c:auto val="1"/>
        <c:lblAlgn val="ctr"/>
        <c:lblOffset val="100"/>
        <c:noMultiLvlLbl val="0"/>
      </c:catAx>
      <c:valAx>
        <c:axId val="305064704"/>
        <c:scaling>
          <c:orientation val="minMax"/>
          <c:max val="16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\ &quot;₽&quot;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50650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rgbClr val="FFFF0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FFFF00"/>
          </a:solidFill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1B7EFB4-D0BF-4EB3-BC13-3A043ABD92AB}" type="doc">
      <dgm:prSet loTypeId="urn:microsoft.com/office/officeart/2008/layout/VerticalCurvedList" loCatId="list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238F3820-445C-4A3B-BC88-A184A2A29BCF}">
      <dgm:prSet phldrT="[Текст]"/>
      <dgm:spPr/>
      <dgm:t>
        <a:bodyPr/>
        <a:lstStyle/>
        <a:p>
          <a:r>
            <a:rPr lang="ru-RU" dirty="0"/>
            <a:t>компенсация расходов на приобретение материально-технических средств</a:t>
          </a:r>
        </a:p>
      </dgm:t>
    </dgm:pt>
    <dgm:pt modelId="{0F1059A4-390B-46F6-A66C-657861570F94}" type="parTrans" cxnId="{C38FF3CE-1084-4AC4-9C29-220F259FE0FE}">
      <dgm:prSet/>
      <dgm:spPr/>
      <dgm:t>
        <a:bodyPr/>
        <a:lstStyle/>
        <a:p>
          <a:endParaRPr lang="ru-RU"/>
        </a:p>
      </dgm:t>
    </dgm:pt>
    <dgm:pt modelId="{A2D8874B-DA43-43D5-BDDB-B9CE07E03A3E}" type="sibTrans" cxnId="{C38FF3CE-1084-4AC4-9C29-220F259FE0FE}">
      <dgm:prSet/>
      <dgm:spPr/>
      <dgm:t>
        <a:bodyPr/>
        <a:lstStyle/>
        <a:p>
          <a:endParaRPr lang="ru-RU"/>
        </a:p>
      </dgm:t>
    </dgm:pt>
    <dgm:pt modelId="{DA755503-AEB0-4F37-B380-DFDD8F91B4A5}">
      <dgm:prSet/>
      <dgm:spPr/>
      <dgm:t>
        <a:bodyPr/>
        <a:lstStyle/>
        <a:p>
          <a:r>
            <a:rPr lang="ru-RU" dirty="0"/>
            <a:t>субсидия на продукцию охоты</a:t>
          </a:r>
        </a:p>
      </dgm:t>
    </dgm:pt>
    <dgm:pt modelId="{D7CBB104-0AEA-4D38-A64C-9EBC140CA1BA}" type="parTrans" cxnId="{9B4CA39E-DDF0-45B3-AC5B-CB48C532C107}">
      <dgm:prSet/>
      <dgm:spPr/>
      <dgm:t>
        <a:bodyPr/>
        <a:lstStyle/>
        <a:p>
          <a:endParaRPr lang="ru-RU"/>
        </a:p>
      </dgm:t>
    </dgm:pt>
    <dgm:pt modelId="{D1198794-497A-496D-90D8-1FC745CE9810}" type="sibTrans" cxnId="{9B4CA39E-DDF0-45B3-AC5B-CB48C532C107}">
      <dgm:prSet/>
      <dgm:spPr/>
      <dgm:t>
        <a:bodyPr/>
        <a:lstStyle/>
        <a:p>
          <a:endParaRPr lang="ru-RU"/>
        </a:p>
      </dgm:t>
    </dgm:pt>
    <dgm:pt modelId="{0520725E-C277-47BA-BEC7-6F6EB4961D6A}">
      <dgm:prSet/>
      <dgm:spPr/>
      <dgm:t>
        <a:bodyPr/>
        <a:lstStyle/>
        <a:p>
          <a:r>
            <a:rPr lang="ru-RU" dirty="0"/>
            <a:t>субсидия на возмещение затрат на оплату коммунальных услуг</a:t>
          </a:r>
        </a:p>
      </dgm:t>
    </dgm:pt>
    <dgm:pt modelId="{E07601A7-4CFA-4AA0-B2C5-7E26AC329794}" type="parTrans" cxnId="{1941CD60-B526-4DF0-BB2D-D5315982EAC6}">
      <dgm:prSet/>
      <dgm:spPr/>
      <dgm:t>
        <a:bodyPr/>
        <a:lstStyle/>
        <a:p>
          <a:endParaRPr lang="ru-RU"/>
        </a:p>
      </dgm:t>
    </dgm:pt>
    <dgm:pt modelId="{665DF4E9-DA2C-4BAF-AF78-CEBE9D5E105C}" type="sibTrans" cxnId="{1941CD60-B526-4DF0-BB2D-D5315982EAC6}">
      <dgm:prSet/>
      <dgm:spPr/>
      <dgm:t>
        <a:bodyPr/>
        <a:lstStyle/>
        <a:p>
          <a:endParaRPr lang="ru-RU"/>
        </a:p>
      </dgm:t>
    </dgm:pt>
    <dgm:pt modelId="{2C3BAB4E-CDC7-4B37-9FB0-A7205F8473C5}">
      <dgm:prSet/>
      <dgm:spPr/>
      <dgm:t>
        <a:bodyPr/>
        <a:lstStyle/>
        <a:p>
          <a:r>
            <a:rPr lang="ru-RU" dirty="0"/>
            <a:t>Субсидия на обустройство ТТП</a:t>
          </a:r>
        </a:p>
      </dgm:t>
    </dgm:pt>
    <dgm:pt modelId="{273D4F63-887F-44D8-98E6-FA4BEAE58538}" type="parTrans" cxnId="{386C5D9A-4D4D-480F-8146-E5E22BFB3084}">
      <dgm:prSet/>
      <dgm:spPr/>
      <dgm:t>
        <a:bodyPr/>
        <a:lstStyle/>
        <a:p>
          <a:endParaRPr lang="ru-RU"/>
        </a:p>
      </dgm:t>
    </dgm:pt>
    <dgm:pt modelId="{914EE3CC-464A-4284-B8A1-74AE24B34984}" type="sibTrans" cxnId="{386C5D9A-4D4D-480F-8146-E5E22BFB3084}">
      <dgm:prSet/>
      <dgm:spPr/>
      <dgm:t>
        <a:bodyPr/>
        <a:lstStyle/>
        <a:p>
          <a:endParaRPr lang="ru-RU"/>
        </a:p>
      </dgm:t>
    </dgm:pt>
    <dgm:pt modelId="{69A7683A-385A-433D-AE71-30F0BC836ACA}" type="pres">
      <dgm:prSet presAssocID="{01B7EFB4-D0BF-4EB3-BC13-3A043ABD92AB}" presName="Name0" presStyleCnt="0">
        <dgm:presLayoutVars>
          <dgm:chMax val="7"/>
          <dgm:chPref val="7"/>
          <dgm:dir/>
        </dgm:presLayoutVars>
      </dgm:prSet>
      <dgm:spPr/>
    </dgm:pt>
    <dgm:pt modelId="{823F648C-AC0C-4927-BEC0-E7CACCAAE87D}" type="pres">
      <dgm:prSet presAssocID="{01B7EFB4-D0BF-4EB3-BC13-3A043ABD92AB}" presName="Name1" presStyleCnt="0"/>
      <dgm:spPr/>
    </dgm:pt>
    <dgm:pt modelId="{0A7193E8-716A-47E6-BF43-7F97C31C50C0}" type="pres">
      <dgm:prSet presAssocID="{01B7EFB4-D0BF-4EB3-BC13-3A043ABD92AB}" presName="cycle" presStyleCnt="0"/>
      <dgm:spPr/>
    </dgm:pt>
    <dgm:pt modelId="{FA00E07B-5370-485C-85AC-CAD7F3BEAA63}" type="pres">
      <dgm:prSet presAssocID="{01B7EFB4-D0BF-4EB3-BC13-3A043ABD92AB}" presName="srcNode" presStyleLbl="node1" presStyleIdx="0" presStyleCnt="4"/>
      <dgm:spPr/>
    </dgm:pt>
    <dgm:pt modelId="{B4ED765D-9010-4A13-B2C5-B5FAA5D04A6C}" type="pres">
      <dgm:prSet presAssocID="{01B7EFB4-D0BF-4EB3-BC13-3A043ABD92AB}" presName="conn" presStyleLbl="parChTrans1D2" presStyleIdx="0" presStyleCnt="1" custLinFactNeighborX="380" custLinFactNeighborY="-801"/>
      <dgm:spPr/>
    </dgm:pt>
    <dgm:pt modelId="{E1CBB333-775A-4A1D-B82E-8A1B6AA91BDB}" type="pres">
      <dgm:prSet presAssocID="{01B7EFB4-D0BF-4EB3-BC13-3A043ABD92AB}" presName="extraNode" presStyleLbl="node1" presStyleIdx="0" presStyleCnt="4"/>
      <dgm:spPr/>
    </dgm:pt>
    <dgm:pt modelId="{63027372-D46D-4695-8B05-02DA6C7C4395}" type="pres">
      <dgm:prSet presAssocID="{01B7EFB4-D0BF-4EB3-BC13-3A043ABD92AB}" presName="dstNode" presStyleLbl="node1" presStyleIdx="0" presStyleCnt="4"/>
      <dgm:spPr/>
    </dgm:pt>
    <dgm:pt modelId="{AF86498D-01B5-4CC9-ABEB-FF53D4B5A012}" type="pres">
      <dgm:prSet presAssocID="{238F3820-445C-4A3B-BC88-A184A2A29BCF}" presName="text_1" presStyleLbl="node1" presStyleIdx="0" presStyleCnt="4">
        <dgm:presLayoutVars>
          <dgm:bulletEnabled val="1"/>
        </dgm:presLayoutVars>
      </dgm:prSet>
      <dgm:spPr/>
    </dgm:pt>
    <dgm:pt modelId="{F1A923D0-6F81-4CAC-81F1-39287193F886}" type="pres">
      <dgm:prSet presAssocID="{238F3820-445C-4A3B-BC88-A184A2A29BCF}" presName="accent_1" presStyleCnt="0"/>
      <dgm:spPr/>
    </dgm:pt>
    <dgm:pt modelId="{568B4FF7-A2E2-47AA-9E66-3FFD8537277D}" type="pres">
      <dgm:prSet presAssocID="{238F3820-445C-4A3B-BC88-A184A2A29BCF}" presName="accentRepeatNode" presStyleLbl="solidFgAcc1" presStyleIdx="0" presStyleCnt="4" custLinFactNeighborX="-3133" custLinFactNeighborY="-4396"/>
      <dgm:spPr/>
    </dgm:pt>
    <dgm:pt modelId="{EB90AC1F-E04D-482F-9664-FD6DBEC1A1EC}" type="pres">
      <dgm:prSet presAssocID="{DA755503-AEB0-4F37-B380-DFDD8F91B4A5}" presName="text_2" presStyleLbl="node1" presStyleIdx="1" presStyleCnt="4" custLinFactNeighborX="1664" custLinFactNeighborY="-2104">
        <dgm:presLayoutVars>
          <dgm:bulletEnabled val="1"/>
        </dgm:presLayoutVars>
      </dgm:prSet>
      <dgm:spPr/>
    </dgm:pt>
    <dgm:pt modelId="{A63F1778-D40A-4945-A589-1FAF65DB60B5}" type="pres">
      <dgm:prSet presAssocID="{DA755503-AEB0-4F37-B380-DFDD8F91B4A5}" presName="accent_2" presStyleCnt="0"/>
      <dgm:spPr/>
    </dgm:pt>
    <dgm:pt modelId="{B6A04C31-5386-48C1-A5FE-AFCFBB797401}" type="pres">
      <dgm:prSet presAssocID="{DA755503-AEB0-4F37-B380-DFDD8F91B4A5}" presName="accentRepeatNode" presStyleLbl="solidFgAcc1" presStyleIdx="1" presStyleCnt="4"/>
      <dgm:spPr/>
    </dgm:pt>
    <dgm:pt modelId="{C5AC080F-F0F3-419C-9F31-200E19BDC030}" type="pres">
      <dgm:prSet presAssocID="{0520725E-C277-47BA-BEC7-6F6EB4961D6A}" presName="text_3" presStyleLbl="node1" presStyleIdx="2" presStyleCnt="4">
        <dgm:presLayoutVars>
          <dgm:bulletEnabled val="1"/>
        </dgm:presLayoutVars>
      </dgm:prSet>
      <dgm:spPr/>
    </dgm:pt>
    <dgm:pt modelId="{D129D925-8A2D-4FE8-B18C-E0C7683E7528}" type="pres">
      <dgm:prSet presAssocID="{0520725E-C277-47BA-BEC7-6F6EB4961D6A}" presName="accent_3" presStyleCnt="0"/>
      <dgm:spPr/>
    </dgm:pt>
    <dgm:pt modelId="{D420E223-CDA0-472A-B86E-C4E55EB56BB4}" type="pres">
      <dgm:prSet presAssocID="{0520725E-C277-47BA-BEC7-6F6EB4961D6A}" presName="accentRepeatNode" presStyleLbl="solidFgAcc1" presStyleIdx="2" presStyleCnt="4"/>
      <dgm:spPr/>
    </dgm:pt>
    <dgm:pt modelId="{BDF93EBA-C910-4FAA-97A7-35E411E92673}" type="pres">
      <dgm:prSet presAssocID="{2C3BAB4E-CDC7-4B37-9FB0-A7205F8473C5}" presName="text_4" presStyleLbl="node1" presStyleIdx="3" presStyleCnt="4">
        <dgm:presLayoutVars>
          <dgm:bulletEnabled val="1"/>
        </dgm:presLayoutVars>
      </dgm:prSet>
      <dgm:spPr/>
    </dgm:pt>
    <dgm:pt modelId="{2A40DE92-F4E3-42BC-BDB7-891D5F15E105}" type="pres">
      <dgm:prSet presAssocID="{2C3BAB4E-CDC7-4B37-9FB0-A7205F8473C5}" presName="accent_4" presStyleCnt="0"/>
      <dgm:spPr/>
    </dgm:pt>
    <dgm:pt modelId="{E50C5900-6F39-4CE7-BF1C-CAE1A8283435}" type="pres">
      <dgm:prSet presAssocID="{2C3BAB4E-CDC7-4B37-9FB0-A7205F8473C5}" presName="accentRepeatNode" presStyleLbl="solidFgAcc1" presStyleIdx="3" presStyleCnt="4"/>
      <dgm:spPr/>
    </dgm:pt>
  </dgm:ptLst>
  <dgm:cxnLst>
    <dgm:cxn modelId="{F4C5A303-0CE5-48C2-B972-F501F0FE995F}" type="presOf" srcId="{A2D8874B-DA43-43D5-BDDB-B9CE07E03A3E}" destId="{B4ED765D-9010-4A13-B2C5-B5FAA5D04A6C}" srcOrd="0" destOrd="0" presId="urn:microsoft.com/office/officeart/2008/layout/VerticalCurvedList"/>
    <dgm:cxn modelId="{D26AEA1A-A989-499E-9998-EA9469C22E71}" type="presOf" srcId="{238F3820-445C-4A3B-BC88-A184A2A29BCF}" destId="{AF86498D-01B5-4CC9-ABEB-FF53D4B5A012}" srcOrd="0" destOrd="0" presId="urn:microsoft.com/office/officeart/2008/layout/VerticalCurvedList"/>
    <dgm:cxn modelId="{A58E952B-B7C3-4713-99B2-103C0D5586D1}" type="presOf" srcId="{2C3BAB4E-CDC7-4B37-9FB0-A7205F8473C5}" destId="{BDF93EBA-C910-4FAA-97A7-35E411E92673}" srcOrd="0" destOrd="0" presId="urn:microsoft.com/office/officeart/2008/layout/VerticalCurvedList"/>
    <dgm:cxn modelId="{1941CD60-B526-4DF0-BB2D-D5315982EAC6}" srcId="{01B7EFB4-D0BF-4EB3-BC13-3A043ABD92AB}" destId="{0520725E-C277-47BA-BEC7-6F6EB4961D6A}" srcOrd="2" destOrd="0" parTransId="{E07601A7-4CFA-4AA0-B2C5-7E26AC329794}" sibTransId="{665DF4E9-DA2C-4BAF-AF78-CEBE9D5E105C}"/>
    <dgm:cxn modelId="{DB66E776-B77F-4D4F-B0E3-4A7A6DEABB6F}" type="presOf" srcId="{01B7EFB4-D0BF-4EB3-BC13-3A043ABD92AB}" destId="{69A7683A-385A-433D-AE71-30F0BC836ACA}" srcOrd="0" destOrd="0" presId="urn:microsoft.com/office/officeart/2008/layout/VerticalCurvedList"/>
    <dgm:cxn modelId="{D6F1968A-9EC7-4863-8491-1F32B67601FC}" type="presOf" srcId="{0520725E-C277-47BA-BEC7-6F6EB4961D6A}" destId="{C5AC080F-F0F3-419C-9F31-200E19BDC030}" srcOrd="0" destOrd="0" presId="urn:microsoft.com/office/officeart/2008/layout/VerticalCurvedList"/>
    <dgm:cxn modelId="{386C5D9A-4D4D-480F-8146-E5E22BFB3084}" srcId="{01B7EFB4-D0BF-4EB3-BC13-3A043ABD92AB}" destId="{2C3BAB4E-CDC7-4B37-9FB0-A7205F8473C5}" srcOrd="3" destOrd="0" parTransId="{273D4F63-887F-44D8-98E6-FA4BEAE58538}" sibTransId="{914EE3CC-464A-4284-B8A1-74AE24B34984}"/>
    <dgm:cxn modelId="{9B4CA39E-DDF0-45B3-AC5B-CB48C532C107}" srcId="{01B7EFB4-D0BF-4EB3-BC13-3A043ABD92AB}" destId="{DA755503-AEB0-4F37-B380-DFDD8F91B4A5}" srcOrd="1" destOrd="0" parTransId="{D7CBB104-0AEA-4D38-A64C-9EBC140CA1BA}" sibTransId="{D1198794-497A-496D-90D8-1FC745CE9810}"/>
    <dgm:cxn modelId="{C38FF3CE-1084-4AC4-9C29-220F259FE0FE}" srcId="{01B7EFB4-D0BF-4EB3-BC13-3A043ABD92AB}" destId="{238F3820-445C-4A3B-BC88-A184A2A29BCF}" srcOrd="0" destOrd="0" parTransId="{0F1059A4-390B-46F6-A66C-657861570F94}" sibTransId="{A2D8874B-DA43-43D5-BDDB-B9CE07E03A3E}"/>
    <dgm:cxn modelId="{640D83DA-16AD-41CC-A266-40DEAA89C1F4}" type="presOf" srcId="{DA755503-AEB0-4F37-B380-DFDD8F91B4A5}" destId="{EB90AC1F-E04D-482F-9664-FD6DBEC1A1EC}" srcOrd="0" destOrd="0" presId="urn:microsoft.com/office/officeart/2008/layout/VerticalCurvedList"/>
    <dgm:cxn modelId="{44EA6AEF-3927-4270-9CBF-CAE9883F08B2}" type="presParOf" srcId="{69A7683A-385A-433D-AE71-30F0BC836ACA}" destId="{823F648C-AC0C-4927-BEC0-E7CACCAAE87D}" srcOrd="0" destOrd="0" presId="urn:microsoft.com/office/officeart/2008/layout/VerticalCurvedList"/>
    <dgm:cxn modelId="{A48FB2F5-435C-48C0-A12F-7F6A0DD86B4E}" type="presParOf" srcId="{823F648C-AC0C-4927-BEC0-E7CACCAAE87D}" destId="{0A7193E8-716A-47E6-BF43-7F97C31C50C0}" srcOrd="0" destOrd="0" presId="urn:microsoft.com/office/officeart/2008/layout/VerticalCurvedList"/>
    <dgm:cxn modelId="{462D5CED-72EE-43F1-851D-B69C27F957B6}" type="presParOf" srcId="{0A7193E8-716A-47E6-BF43-7F97C31C50C0}" destId="{FA00E07B-5370-485C-85AC-CAD7F3BEAA63}" srcOrd="0" destOrd="0" presId="urn:microsoft.com/office/officeart/2008/layout/VerticalCurvedList"/>
    <dgm:cxn modelId="{7B880B7B-F01A-4971-857A-017B74115785}" type="presParOf" srcId="{0A7193E8-716A-47E6-BF43-7F97C31C50C0}" destId="{B4ED765D-9010-4A13-B2C5-B5FAA5D04A6C}" srcOrd="1" destOrd="0" presId="urn:microsoft.com/office/officeart/2008/layout/VerticalCurvedList"/>
    <dgm:cxn modelId="{8E61FFE0-89F8-4EDE-97AA-D10223475A7E}" type="presParOf" srcId="{0A7193E8-716A-47E6-BF43-7F97C31C50C0}" destId="{E1CBB333-775A-4A1D-B82E-8A1B6AA91BDB}" srcOrd="2" destOrd="0" presId="urn:microsoft.com/office/officeart/2008/layout/VerticalCurvedList"/>
    <dgm:cxn modelId="{09B0842A-E96C-4AE7-B4B9-9D4950A3D174}" type="presParOf" srcId="{0A7193E8-716A-47E6-BF43-7F97C31C50C0}" destId="{63027372-D46D-4695-8B05-02DA6C7C4395}" srcOrd="3" destOrd="0" presId="urn:microsoft.com/office/officeart/2008/layout/VerticalCurvedList"/>
    <dgm:cxn modelId="{1733CC17-99ED-4FC3-9BC5-5E6CCD2C87AF}" type="presParOf" srcId="{823F648C-AC0C-4927-BEC0-E7CACCAAE87D}" destId="{AF86498D-01B5-4CC9-ABEB-FF53D4B5A012}" srcOrd="1" destOrd="0" presId="urn:microsoft.com/office/officeart/2008/layout/VerticalCurvedList"/>
    <dgm:cxn modelId="{7B7738DD-26BE-48DE-92AC-B88E15973A51}" type="presParOf" srcId="{823F648C-AC0C-4927-BEC0-E7CACCAAE87D}" destId="{F1A923D0-6F81-4CAC-81F1-39287193F886}" srcOrd="2" destOrd="0" presId="urn:microsoft.com/office/officeart/2008/layout/VerticalCurvedList"/>
    <dgm:cxn modelId="{94E081BB-D0B5-44E9-A488-E97E261A8DCA}" type="presParOf" srcId="{F1A923D0-6F81-4CAC-81F1-39287193F886}" destId="{568B4FF7-A2E2-47AA-9E66-3FFD8537277D}" srcOrd="0" destOrd="0" presId="urn:microsoft.com/office/officeart/2008/layout/VerticalCurvedList"/>
    <dgm:cxn modelId="{BBE90B64-EC57-4295-890C-1A6A719E780A}" type="presParOf" srcId="{823F648C-AC0C-4927-BEC0-E7CACCAAE87D}" destId="{EB90AC1F-E04D-482F-9664-FD6DBEC1A1EC}" srcOrd="3" destOrd="0" presId="urn:microsoft.com/office/officeart/2008/layout/VerticalCurvedList"/>
    <dgm:cxn modelId="{C87B49F7-D62E-49F0-A8B6-48F6F65AE2A7}" type="presParOf" srcId="{823F648C-AC0C-4927-BEC0-E7CACCAAE87D}" destId="{A63F1778-D40A-4945-A589-1FAF65DB60B5}" srcOrd="4" destOrd="0" presId="urn:microsoft.com/office/officeart/2008/layout/VerticalCurvedList"/>
    <dgm:cxn modelId="{BA8034F8-EEEA-444F-A994-0718DE758080}" type="presParOf" srcId="{A63F1778-D40A-4945-A589-1FAF65DB60B5}" destId="{B6A04C31-5386-48C1-A5FE-AFCFBB797401}" srcOrd="0" destOrd="0" presId="urn:microsoft.com/office/officeart/2008/layout/VerticalCurvedList"/>
    <dgm:cxn modelId="{63F75087-34B6-4E6F-943F-81A2F1A30A33}" type="presParOf" srcId="{823F648C-AC0C-4927-BEC0-E7CACCAAE87D}" destId="{C5AC080F-F0F3-419C-9F31-200E19BDC030}" srcOrd="5" destOrd="0" presId="urn:microsoft.com/office/officeart/2008/layout/VerticalCurvedList"/>
    <dgm:cxn modelId="{911E537F-A715-4682-8071-77B7F1E4EC13}" type="presParOf" srcId="{823F648C-AC0C-4927-BEC0-E7CACCAAE87D}" destId="{D129D925-8A2D-4FE8-B18C-E0C7683E7528}" srcOrd="6" destOrd="0" presId="urn:microsoft.com/office/officeart/2008/layout/VerticalCurvedList"/>
    <dgm:cxn modelId="{28E4C7DE-7EF5-489A-9D22-FC567B776ACB}" type="presParOf" srcId="{D129D925-8A2D-4FE8-B18C-E0C7683E7528}" destId="{D420E223-CDA0-472A-B86E-C4E55EB56BB4}" srcOrd="0" destOrd="0" presId="urn:microsoft.com/office/officeart/2008/layout/VerticalCurvedList"/>
    <dgm:cxn modelId="{08AA128A-48BC-46E0-8B88-817833D48561}" type="presParOf" srcId="{823F648C-AC0C-4927-BEC0-E7CACCAAE87D}" destId="{BDF93EBA-C910-4FAA-97A7-35E411E92673}" srcOrd="7" destOrd="0" presId="urn:microsoft.com/office/officeart/2008/layout/VerticalCurvedList"/>
    <dgm:cxn modelId="{4765D4FF-6E4F-4ED5-8B62-7B55E2898073}" type="presParOf" srcId="{823F648C-AC0C-4927-BEC0-E7CACCAAE87D}" destId="{2A40DE92-F4E3-42BC-BDB7-891D5F15E105}" srcOrd="8" destOrd="0" presId="urn:microsoft.com/office/officeart/2008/layout/VerticalCurvedList"/>
    <dgm:cxn modelId="{117E1C80-C147-40E7-8032-B5DB2D4BE2AD}" type="presParOf" srcId="{2A40DE92-F4E3-42BC-BDB7-891D5F15E105}" destId="{E50C5900-6F39-4CE7-BF1C-CAE1A8283435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3246008-2E12-41ED-94F5-D7F30F17321D}" type="doc">
      <dgm:prSet loTypeId="urn:microsoft.com/office/officeart/2008/layout/AlternatingHexagons" loCatId="list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3194D63F-60CD-4022-B1FB-A51E3A0E1734}">
      <dgm:prSet phldrT="[Текст]"/>
      <dgm:spPr/>
      <dgm:t>
        <a:bodyPr/>
        <a:lstStyle/>
        <a:p>
          <a:r>
            <a: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Спонсорская </a:t>
          </a:r>
          <a:r>
            <a:rPr lang="ru-RU" b="1" cap="none" spc="0" dirty="0">
              <a:ln w="0"/>
              <a:solidFill>
                <a:schemeClr val="bg1"/>
              </a:solidFill>
              <a:effectLst>
                <a:outerShdw blurRad="38100" dist="38100" dir="2700000" algn="tl" rotWithShape="0">
                  <a:srgbClr val="000000">
                    <a:alpha val="43137"/>
                  </a:srgbClr>
                </a:outerShdw>
              </a:effectLst>
            </a:rPr>
            <a:t>поддержка</a:t>
          </a:r>
          <a:r>
            <a: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национальной культуры</a:t>
          </a:r>
        </a:p>
      </dgm:t>
    </dgm:pt>
    <dgm:pt modelId="{DE1CB706-9F9A-46EC-A88C-43DB35EBFF48}" type="parTrans" cxnId="{DBD68EDF-C07C-47FA-B298-617318801EAA}">
      <dgm:prSet/>
      <dgm:spPr/>
      <dgm:t>
        <a:bodyPr/>
        <a:lstStyle/>
        <a:p>
          <a:endParaRPr lang="ru-RU"/>
        </a:p>
      </dgm:t>
    </dgm:pt>
    <dgm:pt modelId="{E8CD3FDD-FC46-4022-AD84-4947EB21CF27}" type="sibTrans" cxnId="{DBD68EDF-C07C-47FA-B298-617318801EAA}">
      <dgm:prSet/>
      <dgm:spPr/>
      <dgm:t>
        <a:bodyPr/>
        <a:lstStyle/>
        <a:p>
          <a:endParaRPr lang="ru-RU"/>
        </a:p>
      </dgm:t>
    </dgm:pt>
    <dgm:pt modelId="{2337756E-1110-4E07-8883-BD08D6BBF39B}">
      <dgm:prSet phldrT="[Текст]" custT="1"/>
      <dgm:spPr/>
      <dgm:t>
        <a:bodyPr/>
        <a:lstStyle/>
        <a:p>
          <a:r>
            <a:rPr lang="ru-RU" sz="1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Субсидии СОНКО</a:t>
          </a:r>
        </a:p>
      </dgm:t>
    </dgm:pt>
    <dgm:pt modelId="{EE4BE59B-1E3E-4FC2-847C-4321B3B71F0C}" type="parTrans" cxnId="{7B05E088-732D-4791-AA8A-B9EAFE5878C3}">
      <dgm:prSet/>
      <dgm:spPr/>
      <dgm:t>
        <a:bodyPr/>
        <a:lstStyle/>
        <a:p>
          <a:endParaRPr lang="ru-RU"/>
        </a:p>
      </dgm:t>
    </dgm:pt>
    <dgm:pt modelId="{17F16B74-17E6-4174-AC71-3A3751D32BD8}" type="sibTrans" cxnId="{7B05E088-732D-4791-AA8A-B9EAFE5878C3}">
      <dgm:prSet custT="1"/>
      <dgm:spPr/>
      <dgm:t>
        <a:bodyPr/>
        <a:lstStyle/>
        <a:p>
          <a:r>
            <a: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Обеспечение призовым фондом к мероприятиям</a:t>
          </a:r>
        </a:p>
      </dgm:t>
    </dgm:pt>
    <dgm:pt modelId="{DAFC2967-EB38-4E73-AEB4-E1C80D20700A}">
      <dgm:prSet phldrT="[Текст]"/>
      <dgm:spPr/>
      <dgm:t>
        <a:bodyPr/>
        <a:lstStyle/>
        <a:p>
          <a:pPr algn="ctr"/>
          <a:r>
            <a:rPr lang="ru-RU" b="1" i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Предоставление вертолетных услуг</a:t>
          </a:r>
        </a:p>
      </dgm:t>
    </dgm:pt>
    <dgm:pt modelId="{3C58B302-0E6D-4BFC-B2E0-138898216135}" type="parTrans" cxnId="{925523A4-B169-4A51-9F32-FEA0B06D50D1}">
      <dgm:prSet/>
      <dgm:spPr/>
      <dgm:t>
        <a:bodyPr/>
        <a:lstStyle/>
        <a:p>
          <a:endParaRPr lang="ru-RU"/>
        </a:p>
      </dgm:t>
    </dgm:pt>
    <dgm:pt modelId="{9D7B6DB9-2CE4-47C6-B8F2-59A8A6A02EFF}" type="sibTrans" cxnId="{925523A4-B169-4A51-9F32-FEA0B06D50D1}">
      <dgm:prSet/>
      <dgm:spPr/>
      <dgm:t>
        <a:bodyPr/>
        <a:lstStyle/>
        <a:p>
          <a:endParaRPr lang="ru-RU"/>
        </a:p>
      </dgm:t>
    </dgm:pt>
    <dgm:pt modelId="{742C57D3-80BE-4835-A734-DE581A96A947}">
      <dgm:prSet phldrT="[Текст]"/>
      <dgm:spPr/>
      <dgm:t>
        <a:bodyPr/>
        <a:lstStyle/>
        <a:p>
          <a:r>
            <a: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Постоянный экологический мониторинг</a:t>
          </a:r>
        </a:p>
      </dgm:t>
    </dgm:pt>
    <dgm:pt modelId="{3EDEC012-C5C6-4355-8FFB-1945B5BC507A}" type="parTrans" cxnId="{B7D51D9B-0635-42C7-9A6C-D82A1AC90C46}">
      <dgm:prSet/>
      <dgm:spPr/>
      <dgm:t>
        <a:bodyPr/>
        <a:lstStyle/>
        <a:p>
          <a:endParaRPr lang="ru-RU"/>
        </a:p>
      </dgm:t>
    </dgm:pt>
    <dgm:pt modelId="{BE42B4F6-79BB-43AA-970D-C24F58ECAC17}" type="sibTrans" cxnId="{B7D51D9B-0635-42C7-9A6C-D82A1AC90C46}">
      <dgm:prSet custT="1"/>
      <dgm:spPr/>
      <dgm:t>
        <a:bodyPr anchor="ctr" anchorCtr="0"/>
        <a:lstStyle/>
        <a:p>
          <a:pPr marL="0" indent="0" defTabSz="1346200"/>
          <a:r>
            <a:rPr lang="ru-RU" sz="1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Решение социальных вопросов</a:t>
          </a:r>
        </a:p>
      </dgm:t>
    </dgm:pt>
    <dgm:pt modelId="{6466831F-3684-41CD-9FB1-C91784F1828E}" type="pres">
      <dgm:prSet presAssocID="{13246008-2E12-41ED-94F5-D7F30F17321D}" presName="Name0" presStyleCnt="0">
        <dgm:presLayoutVars>
          <dgm:chMax/>
          <dgm:chPref/>
          <dgm:dir/>
          <dgm:animLvl val="lvl"/>
        </dgm:presLayoutVars>
      </dgm:prSet>
      <dgm:spPr/>
    </dgm:pt>
    <dgm:pt modelId="{3D5DD135-9D4D-4843-B750-E0F57694A6AD}" type="pres">
      <dgm:prSet presAssocID="{3194D63F-60CD-4022-B1FB-A51E3A0E1734}" presName="composite" presStyleCnt="0"/>
      <dgm:spPr/>
    </dgm:pt>
    <dgm:pt modelId="{F095B59E-CCC5-46FB-9814-E86116D6EBC8}" type="pres">
      <dgm:prSet presAssocID="{3194D63F-60CD-4022-B1FB-A51E3A0E1734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</dgm:pt>
    <dgm:pt modelId="{00C23265-9FB2-4363-9309-ED1A83325F16}" type="pres">
      <dgm:prSet presAssocID="{3194D63F-60CD-4022-B1FB-A51E3A0E1734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8FAF4FFF-2C8A-47CB-BA81-EFBDDA911607}" type="pres">
      <dgm:prSet presAssocID="{3194D63F-60CD-4022-B1FB-A51E3A0E1734}" presName="BalanceSpacing" presStyleCnt="0"/>
      <dgm:spPr/>
    </dgm:pt>
    <dgm:pt modelId="{87577FFE-3816-4BFB-A863-E953C1101CF8}" type="pres">
      <dgm:prSet presAssocID="{3194D63F-60CD-4022-B1FB-A51E3A0E1734}" presName="BalanceSpacing1" presStyleCnt="0"/>
      <dgm:spPr/>
    </dgm:pt>
    <dgm:pt modelId="{1C5FFEAC-EA92-433E-97A2-D92BBBDFB1AF}" type="pres">
      <dgm:prSet presAssocID="{E8CD3FDD-FC46-4022-AD84-4947EB21CF27}" presName="Accent1Text" presStyleLbl="node1" presStyleIdx="1" presStyleCnt="6" custLinFactNeighborX="2387" custLinFactNeighborY="3290"/>
      <dgm:spPr/>
    </dgm:pt>
    <dgm:pt modelId="{1A99E53D-0C0F-4DEC-A83C-00F5F4C1DFDD}" type="pres">
      <dgm:prSet presAssocID="{E8CD3FDD-FC46-4022-AD84-4947EB21CF27}" presName="spaceBetweenRectangles" presStyleCnt="0"/>
      <dgm:spPr/>
    </dgm:pt>
    <dgm:pt modelId="{DF5D38CD-0CF0-4E57-A9A4-E6EBBA43BD3D}" type="pres">
      <dgm:prSet presAssocID="{2337756E-1110-4E07-8883-BD08D6BBF39B}" presName="composite" presStyleCnt="0"/>
      <dgm:spPr/>
    </dgm:pt>
    <dgm:pt modelId="{C5A162F6-D727-4112-9443-75A51B65E1D9}" type="pres">
      <dgm:prSet presAssocID="{2337756E-1110-4E07-8883-BD08D6BBF39B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</dgm:pt>
    <dgm:pt modelId="{58D67753-86AE-4923-8D5F-3D6CB83A55E5}" type="pres">
      <dgm:prSet presAssocID="{2337756E-1110-4E07-8883-BD08D6BBF39B}" presName="Childtext1" presStyleLbl="revTx" presStyleIdx="1" presStyleCnt="3" custScaleX="61331" custScaleY="81709" custLinFactY="-34250" custLinFactNeighborX="53354" custLinFactNeighborY="-100000">
        <dgm:presLayoutVars>
          <dgm:chMax val="0"/>
          <dgm:chPref val="0"/>
          <dgm:bulletEnabled val="1"/>
        </dgm:presLayoutVars>
      </dgm:prSet>
      <dgm:spPr/>
    </dgm:pt>
    <dgm:pt modelId="{3F73C3F3-1179-4D9C-A28E-19079FF02272}" type="pres">
      <dgm:prSet presAssocID="{2337756E-1110-4E07-8883-BD08D6BBF39B}" presName="BalanceSpacing" presStyleCnt="0"/>
      <dgm:spPr/>
    </dgm:pt>
    <dgm:pt modelId="{8F5E3480-89A5-4795-AC0B-4279D90B0E84}" type="pres">
      <dgm:prSet presAssocID="{2337756E-1110-4E07-8883-BD08D6BBF39B}" presName="BalanceSpacing1" presStyleCnt="0"/>
      <dgm:spPr/>
    </dgm:pt>
    <dgm:pt modelId="{FCB5518E-CA9B-4D3B-BA94-50AB0F4F14E8}" type="pres">
      <dgm:prSet presAssocID="{17F16B74-17E6-4174-AC71-3A3751D32BD8}" presName="Accent1Text" presStyleLbl="node1" presStyleIdx="3" presStyleCnt="6" custLinFactNeighborX="50834" custLinFactNeighborY="-83524"/>
      <dgm:spPr/>
    </dgm:pt>
    <dgm:pt modelId="{B022ECC5-57CD-4AF1-9EAE-48B4BD84B2A7}" type="pres">
      <dgm:prSet presAssocID="{17F16B74-17E6-4174-AC71-3A3751D32BD8}" presName="spaceBetweenRectangles" presStyleCnt="0"/>
      <dgm:spPr/>
    </dgm:pt>
    <dgm:pt modelId="{D1B2C0C5-58E1-4285-936A-72AAD1AA312C}" type="pres">
      <dgm:prSet presAssocID="{742C57D3-80BE-4835-A734-DE581A96A947}" presName="composite" presStyleCnt="0"/>
      <dgm:spPr/>
    </dgm:pt>
    <dgm:pt modelId="{E27375C2-74E4-4E23-BC04-E46741858328}" type="pres">
      <dgm:prSet presAssocID="{742C57D3-80BE-4835-A734-DE581A96A947}" presName="Parent1" presStyleLbl="node1" presStyleIdx="4" presStyleCnt="6" custLinFactNeighborX="50871" custLinFactNeighborY="-85531">
        <dgm:presLayoutVars>
          <dgm:chMax val="1"/>
          <dgm:chPref val="1"/>
          <dgm:bulletEnabled val="1"/>
        </dgm:presLayoutVars>
      </dgm:prSet>
      <dgm:spPr/>
    </dgm:pt>
    <dgm:pt modelId="{FC5D0B57-76B0-471B-AD81-1B90A702ACAB}" type="pres">
      <dgm:prSet presAssocID="{742C57D3-80BE-4835-A734-DE581A96A947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280077D8-EF5F-4C5B-AC4A-73FB41AAA576}" type="pres">
      <dgm:prSet presAssocID="{742C57D3-80BE-4835-A734-DE581A96A947}" presName="BalanceSpacing" presStyleCnt="0"/>
      <dgm:spPr/>
    </dgm:pt>
    <dgm:pt modelId="{7FC849AF-3B2C-46C7-8E62-1F5F84534475}" type="pres">
      <dgm:prSet presAssocID="{742C57D3-80BE-4835-A734-DE581A96A947}" presName="BalanceSpacing1" presStyleCnt="0"/>
      <dgm:spPr/>
    </dgm:pt>
    <dgm:pt modelId="{630EBFB5-E3DD-403E-9FD3-2C0C509053DB}" type="pres">
      <dgm:prSet presAssocID="{BE42B4F6-79BB-43AA-970D-C24F58ECAC17}" presName="Accent1Text" presStyleLbl="node1" presStyleIdx="5" presStyleCnt="6" custLinFactNeighborX="-52800" custLinFactNeighborY="-84387"/>
      <dgm:spPr/>
    </dgm:pt>
  </dgm:ptLst>
  <dgm:cxnLst>
    <dgm:cxn modelId="{48F3C423-993B-4736-9521-3D9A589418FF}" type="presOf" srcId="{3194D63F-60CD-4022-B1FB-A51E3A0E1734}" destId="{F095B59E-CCC5-46FB-9814-E86116D6EBC8}" srcOrd="0" destOrd="0" presId="urn:microsoft.com/office/officeart/2008/layout/AlternatingHexagons"/>
    <dgm:cxn modelId="{402F5962-AB39-4649-B369-9C6C3F09A32E}" type="presOf" srcId="{13246008-2E12-41ED-94F5-D7F30F17321D}" destId="{6466831F-3684-41CD-9FB1-C91784F1828E}" srcOrd="0" destOrd="0" presId="urn:microsoft.com/office/officeart/2008/layout/AlternatingHexagons"/>
    <dgm:cxn modelId="{7B05E088-732D-4791-AA8A-B9EAFE5878C3}" srcId="{13246008-2E12-41ED-94F5-D7F30F17321D}" destId="{2337756E-1110-4E07-8883-BD08D6BBF39B}" srcOrd="1" destOrd="0" parTransId="{EE4BE59B-1E3E-4FC2-847C-4321B3B71F0C}" sibTransId="{17F16B74-17E6-4174-AC71-3A3751D32BD8}"/>
    <dgm:cxn modelId="{31BB8A8E-5554-4FC8-9275-977EDB968D8B}" type="presOf" srcId="{2337756E-1110-4E07-8883-BD08D6BBF39B}" destId="{C5A162F6-D727-4112-9443-75A51B65E1D9}" srcOrd="0" destOrd="0" presId="urn:microsoft.com/office/officeart/2008/layout/AlternatingHexagons"/>
    <dgm:cxn modelId="{66C41095-4E22-43E7-B315-CDC0A29C6201}" type="presOf" srcId="{17F16B74-17E6-4174-AC71-3A3751D32BD8}" destId="{FCB5518E-CA9B-4D3B-BA94-50AB0F4F14E8}" srcOrd="0" destOrd="0" presId="urn:microsoft.com/office/officeart/2008/layout/AlternatingHexagons"/>
    <dgm:cxn modelId="{B7D51D9B-0635-42C7-9A6C-D82A1AC90C46}" srcId="{13246008-2E12-41ED-94F5-D7F30F17321D}" destId="{742C57D3-80BE-4835-A734-DE581A96A947}" srcOrd="2" destOrd="0" parTransId="{3EDEC012-C5C6-4355-8FFB-1945B5BC507A}" sibTransId="{BE42B4F6-79BB-43AA-970D-C24F58ECAC17}"/>
    <dgm:cxn modelId="{925523A4-B169-4A51-9F32-FEA0B06D50D1}" srcId="{2337756E-1110-4E07-8883-BD08D6BBF39B}" destId="{DAFC2967-EB38-4E73-AEB4-E1C80D20700A}" srcOrd="0" destOrd="0" parTransId="{3C58B302-0E6D-4BFC-B2E0-138898216135}" sibTransId="{9D7B6DB9-2CE4-47C6-B8F2-59A8A6A02EFF}"/>
    <dgm:cxn modelId="{E3CDF8AD-FE84-4C1B-B0A3-C963198E0C4A}" type="presOf" srcId="{DAFC2967-EB38-4E73-AEB4-E1C80D20700A}" destId="{58D67753-86AE-4923-8D5F-3D6CB83A55E5}" srcOrd="0" destOrd="0" presId="urn:microsoft.com/office/officeart/2008/layout/AlternatingHexagons"/>
    <dgm:cxn modelId="{B886CFB5-3839-4128-9266-4587829AACF4}" type="presOf" srcId="{E8CD3FDD-FC46-4022-AD84-4947EB21CF27}" destId="{1C5FFEAC-EA92-433E-97A2-D92BBBDFB1AF}" srcOrd="0" destOrd="0" presId="urn:microsoft.com/office/officeart/2008/layout/AlternatingHexagons"/>
    <dgm:cxn modelId="{5553A7BF-28DC-47CC-B76F-B914B92D5A13}" type="presOf" srcId="{BE42B4F6-79BB-43AA-970D-C24F58ECAC17}" destId="{630EBFB5-E3DD-403E-9FD3-2C0C509053DB}" srcOrd="0" destOrd="0" presId="urn:microsoft.com/office/officeart/2008/layout/AlternatingHexagons"/>
    <dgm:cxn modelId="{DBD68EDF-C07C-47FA-B298-617318801EAA}" srcId="{13246008-2E12-41ED-94F5-D7F30F17321D}" destId="{3194D63F-60CD-4022-B1FB-A51E3A0E1734}" srcOrd="0" destOrd="0" parTransId="{DE1CB706-9F9A-46EC-A88C-43DB35EBFF48}" sibTransId="{E8CD3FDD-FC46-4022-AD84-4947EB21CF27}"/>
    <dgm:cxn modelId="{32CF95E4-55FB-47D3-809E-4F96ABA41AA4}" type="presOf" srcId="{742C57D3-80BE-4835-A734-DE581A96A947}" destId="{E27375C2-74E4-4E23-BC04-E46741858328}" srcOrd="0" destOrd="0" presId="urn:microsoft.com/office/officeart/2008/layout/AlternatingHexagons"/>
    <dgm:cxn modelId="{8F67D16B-E684-4344-8FDC-6997DC1CB70D}" type="presParOf" srcId="{6466831F-3684-41CD-9FB1-C91784F1828E}" destId="{3D5DD135-9D4D-4843-B750-E0F57694A6AD}" srcOrd="0" destOrd="0" presId="urn:microsoft.com/office/officeart/2008/layout/AlternatingHexagons"/>
    <dgm:cxn modelId="{CF17DF17-66D9-4FC4-A155-4D11C349841F}" type="presParOf" srcId="{3D5DD135-9D4D-4843-B750-E0F57694A6AD}" destId="{F095B59E-CCC5-46FB-9814-E86116D6EBC8}" srcOrd="0" destOrd="0" presId="urn:microsoft.com/office/officeart/2008/layout/AlternatingHexagons"/>
    <dgm:cxn modelId="{F99C998B-F3CD-4622-A0D0-337FE35FD2D9}" type="presParOf" srcId="{3D5DD135-9D4D-4843-B750-E0F57694A6AD}" destId="{00C23265-9FB2-4363-9309-ED1A83325F16}" srcOrd="1" destOrd="0" presId="urn:microsoft.com/office/officeart/2008/layout/AlternatingHexagons"/>
    <dgm:cxn modelId="{9EDFB9E8-8614-42CB-A65D-704F993D660F}" type="presParOf" srcId="{3D5DD135-9D4D-4843-B750-E0F57694A6AD}" destId="{8FAF4FFF-2C8A-47CB-BA81-EFBDDA911607}" srcOrd="2" destOrd="0" presId="urn:microsoft.com/office/officeart/2008/layout/AlternatingHexagons"/>
    <dgm:cxn modelId="{DB8F4D97-433A-467F-8BB9-B4690D61B515}" type="presParOf" srcId="{3D5DD135-9D4D-4843-B750-E0F57694A6AD}" destId="{87577FFE-3816-4BFB-A863-E953C1101CF8}" srcOrd="3" destOrd="0" presId="urn:microsoft.com/office/officeart/2008/layout/AlternatingHexagons"/>
    <dgm:cxn modelId="{5EA31A86-ED90-4FA7-8749-040513D7CA06}" type="presParOf" srcId="{3D5DD135-9D4D-4843-B750-E0F57694A6AD}" destId="{1C5FFEAC-EA92-433E-97A2-D92BBBDFB1AF}" srcOrd="4" destOrd="0" presId="urn:microsoft.com/office/officeart/2008/layout/AlternatingHexagons"/>
    <dgm:cxn modelId="{BD07E48E-438C-480F-9C00-850BDB5CD39E}" type="presParOf" srcId="{6466831F-3684-41CD-9FB1-C91784F1828E}" destId="{1A99E53D-0C0F-4DEC-A83C-00F5F4C1DFDD}" srcOrd="1" destOrd="0" presId="urn:microsoft.com/office/officeart/2008/layout/AlternatingHexagons"/>
    <dgm:cxn modelId="{73E6FE5F-0B1F-4EC3-8044-62749642F4C3}" type="presParOf" srcId="{6466831F-3684-41CD-9FB1-C91784F1828E}" destId="{DF5D38CD-0CF0-4E57-A9A4-E6EBBA43BD3D}" srcOrd="2" destOrd="0" presId="urn:microsoft.com/office/officeart/2008/layout/AlternatingHexagons"/>
    <dgm:cxn modelId="{BE3D7114-EC7C-4934-A54A-5DC335173871}" type="presParOf" srcId="{DF5D38CD-0CF0-4E57-A9A4-E6EBBA43BD3D}" destId="{C5A162F6-D727-4112-9443-75A51B65E1D9}" srcOrd="0" destOrd="0" presId="urn:microsoft.com/office/officeart/2008/layout/AlternatingHexagons"/>
    <dgm:cxn modelId="{E64AC935-0965-4BD8-8FC5-720211C0EE7E}" type="presParOf" srcId="{DF5D38CD-0CF0-4E57-A9A4-E6EBBA43BD3D}" destId="{58D67753-86AE-4923-8D5F-3D6CB83A55E5}" srcOrd="1" destOrd="0" presId="urn:microsoft.com/office/officeart/2008/layout/AlternatingHexagons"/>
    <dgm:cxn modelId="{EBA623CD-A1FA-4372-9F64-D4AACE09FC79}" type="presParOf" srcId="{DF5D38CD-0CF0-4E57-A9A4-E6EBBA43BD3D}" destId="{3F73C3F3-1179-4D9C-A28E-19079FF02272}" srcOrd="2" destOrd="0" presId="urn:microsoft.com/office/officeart/2008/layout/AlternatingHexagons"/>
    <dgm:cxn modelId="{864BCE15-DE88-409A-B58E-3F904C56C182}" type="presParOf" srcId="{DF5D38CD-0CF0-4E57-A9A4-E6EBBA43BD3D}" destId="{8F5E3480-89A5-4795-AC0B-4279D90B0E84}" srcOrd="3" destOrd="0" presId="urn:microsoft.com/office/officeart/2008/layout/AlternatingHexagons"/>
    <dgm:cxn modelId="{08F4FBF0-8177-49B0-BB05-35019D856E7B}" type="presParOf" srcId="{DF5D38CD-0CF0-4E57-A9A4-E6EBBA43BD3D}" destId="{FCB5518E-CA9B-4D3B-BA94-50AB0F4F14E8}" srcOrd="4" destOrd="0" presId="urn:microsoft.com/office/officeart/2008/layout/AlternatingHexagons"/>
    <dgm:cxn modelId="{4FAFD6F6-D40A-4154-B92B-1E248495B6EC}" type="presParOf" srcId="{6466831F-3684-41CD-9FB1-C91784F1828E}" destId="{B022ECC5-57CD-4AF1-9EAE-48B4BD84B2A7}" srcOrd="3" destOrd="0" presId="urn:microsoft.com/office/officeart/2008/layout/AlternatingHexagons"/>
    <dgm:cxn modelId="{FD614222-F37B-41D4-810F-1F6D677C98D3}" type="presParOf" srcId="{6466831F-3684-41CD-9FB1-C91784F1828E}" destId="{D1B2C0C5-58E1-4285-936A-72AAD1AA312C}" srcOrd="4" destOrd="0" presId="urn:microsoft.com/office/officeart/2008/layout/AlternatingHexagons"/>
    <dgm:cxn modelId="{AC5BAE6F-FD87-459C-A245-2155B57C7F1A}" type="presParOf" srcId="{D1B2C0C5-58E1-4285-936A-72AAD1AA312C}" destId="{E27375C2-74E4-4E23-BC04-E46741858328}" srcOrd="0" destOrd="0" presId="urn:microsoft.com/office/officeart/2008/layout/AlternatingHexagons"/>
    <dgm:cxn modelId="{01D22B6B-C127-4709-8DA3-987F3CD5EBF4}" type="presParOf" srcId="{D1B2C0C5-58E1-4285-936A-72AAD1AA312C}" destId="{FC5D0B57-76B0-471B-AD81-1B90A702ACAB}" srcOrd="1" destOrd="0" presId="urn:microsoft.com/office/officeart/2008/layout/AlternatingHexagons"/>
    <dgm:cxn modelId="{B75E9551-052D-4007-99FE-E55015AB7861}" type="presParOf" srcId="{D1B2C0C5-58E1-4285-936A-72AAD1AA312C}" destId="{280077D8-EF5F-4C5B-AC4A-73FB41AAA576}" srcOrd="2" destOrd="0" presId="urn:microsoft.com/office/officeart/2008/layout/AlternatingHexagons"/>
    <dgm:cxn modelId="{801AAB27-561C-41E7-B1D9-662B3234ED42}" type="presParOf" srcId="{D1B2C0C5-58E1-4285-936A-72AAD1AA312C}" destId="{7FC849AF-3B2C-46C7-8E62-1F5F84534475}" srcOrd="3" destOrd="0" presId="urn:microsoft.com/office/officeart/2008/layout/AlternatingHexagons"/>
    <dgm:cxn modelId="{54136D86-1B85-46B4-95E5-D4CF4AAE4EF5}" type="presParOf" srcId="{D1B2C0C5-58E1-4285-936A-72AAD1AA312C}" destId="{630EBFB5-E3DD-403E-9FD3-2C0C509053DB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6EC4854-171A-44FB-8669-DA0C42082A98}" type="doc">
      <dgm:prSet loTypeId="urn:microsoft.com/office/officeart/2005/8/layout/vProcess5" loCatId="process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3DE8DEBC-61FB-4D98-8AE3-77FD2066295A}">
      <dgm:prSet phldrT="[Текст]"/>
      <dgm:spPr/>
      <dgm:t>
        <a:bodyPr/>
        <a:lstStyle/>
        <a:p>
          <a:pPr algn="ctr"/>
          <a:r>
            <a:rPr lang="ru-RU" dirty="0"/>
            <a:t>количество пользователей ТТП из числа КМНС</a:t>
          </a:r>
        </a:p>
      </dgm:t>
    </dgm:pt>
    <dgm:pt modelId="{82928208-3AF3-4B4B-9193-12C9DEC12BE5}" type="parTrans" cxnId="{5357556A-2192-4E3D-8993-F98BFEE7F7D7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6FF56C87-6B58-4E52-BEF8-E07B3770C705}" type="sibTrans" cxnId="{5357556A-2192-4E3D-8993-F98BFEE7F7D7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B1535506-D40B-435B-9962-8A2D494276CA}">
      <dgm:prSet/>
      <dgm:spPr/>
      <dgm:t>
        <a:bodyPr/>
        <a:lstStyle/>
        <a:p>
          <a:r>
            <a:rPr lang="ru-RU" dirty="0"/>
            <a:t>мероприятия по сохранению и развитию самобытной культуры КМНС, реализованных НКО </a:t>
          </a:r>
        </a:p>
      </dgm:t>
    </dgm:pt>
    <dgm:pt modelId="{5AE3625E-925B-410C-BE8C-9003F27B6903}" type="parTrans" cxnId="{03E240D4-AFFC-4F63-9C06-7DB9D298E4AE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5674A20A-0942-43E5-848B-77F325B96ED5}" type="sibTrans" cxnId="{03E240D4-AFFC-4F63-9C06-7DB9D298E4AE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363342BF-F393-4116-8FF9-8117F94EE7CC}">
      <dgm:prSet/>
      <dgm:spPr/>
      <dgm:t>
        <a:bodyPr/>
        <a:lstStyle/>
        <a:p>
          <a:pPr algn="ctr"/>
          <a:r>
            <a:rPr lang="ru-RU" dirty="0"/>
            <a:t>участников мероприятий, направленных на сохранение культуры и традиционного образа жизни КМНС</a:t>
          </a:r>
        </a:p>
      </dgm:t>
    </dgm:pt>
    <dgm:pt modelId="{9E459E1A-DEED-45AB-85B3-E0C098A852FA}" type="parTrans" cxnId="{8AC2B8E1-F524-4DB2-937E-9B9B422B6B27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FA643C43-9B2A-4947-BC06-EB9ACE35EA47}" type="sibTrans" cxnId="{8AC2B8E1-F524-4DB2-937E-9B9B422B6B27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0EBCC802-DADA-4554-A051-F358ADB1C568}">
      <dgm:prSet/>
      <dgm:spPr/>
      <dgm:t>
        <a:bodyPr/>
        <a:lstStyle/>
        <a:p>
          <a:pPr algn="ctr"/>
          <a:r>
            <a:rPr lang="ru-RU" dirty="0"/>
            <a:t>публикаций в СМИ, направленных на сохранение и развитие самобытной культуры КМНС </a:t>
          </a:r>
        </a:p>
      </dgm:t>
    </dgm:pt>
    <dgm:pt modelId="{8946C5C9-4C1A-4A4C-A35A-C141CF936A46}" type="parTrans" cxnId="{08D4E111-8CC8-4BA0-AE17-4E9E972645BC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DEFF2354-F736-4B11-824B-10A36F4E1472}" type="sibTrans" cxnId="{08D4E111-8CC8-4BA0-AE17-4E9E972645BC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D2B095B9-31E2-4C15-9DC0-DEE63758430C}" type="pres">
      <dgm:prSet presAssocID="{A6EC4854-171A-44FB-8669-DA0C42082A98}" presName="outerComposite" presStyleCnt="0">
        <dgm:presLayoutVars>
          <dgm:chMax val="5"/>
          <dgm:dir/>
          <dgm:resizeHandles val="exact"/>
        </dgm:presLayoutVars>
      </dgm:prSet>
      <dgm:spPr/>
    </dgm:pt>
    <dgm:pt modelId="{40995D43-501F-47C2-9BE6-B5E2B56AEACB}" type="pres">
      <dgm:prSet presAssocID="{A6EC4854-171A-44FB-8669-DA0C42082A98}" presName="dummyMaxCanvas" presStyleCnt="0">
        <dgm:presLayoutVars/>
      </dgm:prSet>
      <dgm:spPr/>
    </dgm:pt>
    <dgm:pt modelId="{13311D26-E4DB-4A3C-A79E-9024A1978E3B}" type="pres">
      <dgm:prSet presAssocID="{A6EC4854-171A-44FB-8669-DA0C42082A98}" presName="FourNodes_1" presStyleLbl="node1" presStyleIdx="0" presStyleCnt="4">
        <dgm:presLayoutVars>
          <dgm:bulletEnabled val="1"/>
        </dgm:presLayoutVars>
      </dgm:prSet>
      <dgm:spPr/>
    </dgm:pt>
    <dgm:pt modelId="{0A54E39C-3A9B-49F2-8F66-2D2A7D606BB9}" type="pres">
      <dgm:prSet presAssocID="{A6EC4854-171A-44FB-8669-DA0C42082A98}" presName="FourNodes_2" presStyleLbl="node1" presStyleIdx="1" presStyleCnt="4">
        <dgm:presLayoutVars>
          <dgm:bulletEnabled val="1"/>
        </dgm:presLayoutVars>
      </dgm:prSet>
      <dgm:spPr/>
    </dgm:pt>
    <dgm:pt modelId="{9A127217-C4BC-4DA9-A14F-07566CBD82A3}" type="pres">
      <dgm:prSet presAssocID="{A6EC4854-171A-44FB-8669-DA0C42082A98}" presName="FourNodes_3" presStyleLbl="node1" presStyleIdx="2" presStyleCnt="4">
        <dgm:presLayoutVars>
          <dgm:bulletEnabled val="1"/>
        </dgm:presLayoutVars>
      </dgm:prSet>
      <dgm:spPr/>
    </dgm:pt>
    <dgm:pt modelId="{6AF67C65-7F0C-4FCD-95DB-CB0911595B00}" type="pres">
      <dgm:prSet presAssocID="{A6EC4854-171A-44FB-8669-DA0C42082A98}" presName="FourNodes_4" presStyleLbl="node1" presStyleIdx="3" presStyleCnt="4">
        <dgm:presLayoutVars>
          <dgm:bulletEnabled val="1"/>
        </dgm:presLayoutVars>
      </dgm:prSet>
      <dgm:spPr/>
    </dgm:pt>
    <dgm:pt modelId="{47736EF3-22DF-4466-9B57-4BDFB0763295}" type="pres">
      <dgm:prSet presAssocID="{A6EC4854-171A-44FB-8669-DA0C42082A98}" presName="FourConn_1-2" presStyleLbl="fgAccFollowNode1" presStyleIdx="0" presStyleCnt="3">
        <dgm:presLayoutVars>
          <dgm:bulletEnabled val="1"/>
        </dgm:presLayoutVars>
      </dgm:prSet>
      <dgm:spPr/>
    </dgm:pt>
    <dgm:pt modelId="{50EF5784-16F7-46F1-A41A-85676AC9F48D}" type="pres">
      <dgm:prSet presAssocID="{A6EC4854-171A-44FB-8669-DA0C42082A98}" presName="FourConn_2-3" presStyleLbl="fgAccFollowNode1" presStyleIdx="1" presStyleCnt="3">
        <dgm:presLayoutVars>
          <dgm:bulletEnabled val="1"/>
        </dgm:presLayoutVars>
      </dgm:prSet>
      <dgm:spPr/>
    </dgm:pt>
    <dgm:pt modelId="{7308B27B-5541-49E2-8340-4337190D7667}" type="pres">
      <dgm:prSet presAssocID="{A6EC4854-171A-44FB-8669-DA0C42082A98}" presName="FourConn_3-4" presStyleLbl="fgAccFollowNode1" presStyleIdx="2" presStyleCnt="3">
        <dgm:presLayoutVars>
          <dgm:bulletEnabled val="1"/>
        </dgm:presLayoutVars>
      </dgm:prSet>
      <dgm:spPr/>
    </dgm:pt>
    <dgm:pt modelId="{9770C526-BC5D-4F2C-916B-60354B95306A}" type="pres">
      <dgm:prSet presAssocID="{A6EC4854-171A-44FB-8669-DA0C42082A98}" presName="FourNodes_1_text" presStyleLbl="node1" presStyleIdx="3" presStyleCnt="4">
        <dgm:presLayoutVars>
          <dgm:bulletEnabled val="1"/>
        </dgm:presLayoutVars>
      </dgm:prSet>
      <dgm:spPr/>
    </dgm:pt>
    <dgm:pt modelId="{4F3DB61F-8B79-460C-89F2-BE10B13F6773}" type="pres">
      <dgm:prSet presAssocID="{A6EC4854-171A-44FB-8669-DA0C42082A98}" presName="FourNodes_2_text" presStyleLbl="node1" presStyleIdx="3" presStyleCnt="4">
        <dgm:presLayoutVars>
          <dgm:bulletEnabled val="1"/>
        </dgm:presLayoutVars>
      </dgm:prSet>
      <dgm:spPr/>
    </dgm:pt>
    <dgm:pt modelId="{FCD357C3-E023-4ED4-9B57-F750CDD45548}" type="pres">
      <dgm:prSet presAssocID="{A6EC4854-171A-44FB-8669-DA0C42082A98}" presName="FourNodes_3_text" presStyleLbl="node1" presStyleIdx="3" presStyleCnt="4">
        <dgm:presLayoutVars>
          <dgm:bulletEnabled val="1"/>
        </dgm:presLayoutVars>
      </dgm:prSet>
      <dgm:spPr/>
    </dgm:pt>
    <dgm:pt modelId="{8973EC8D-A738-4B87-87D3-5469918B83F5}" type="pres">
      <dgm:prSet presAssocID="{A6EC4854-171A-44FB-8669-DA0C42082A98}" presName="FourNodes_4_text" presStyleLbl="node1" presStyleIdx="3" presStyleCnt="4">
        <dgm:presLayoutVars>
          <dgm:bulletEnabled val="1"/>
        </dgm:presLayoutVars>
      </dgm:prSet>
      <dgm:spPr/>
    </dgm:pt>
  </dgm:ptLst>
  <dgm:cxnLst>
    <dgm:cxn modelId="{A7EE2806-B98B-4D35-A3F8-0BA41F29D2AB}" type="presOf" srcId="{5674A20A-0942-43E5-848B-77F325B96ED5}" destId="{50EF5784-16F7-46F1-A41A-85676AC9F48D}" srcOrd="0" destOrd="0" presId="urn:microsoft.com/office/officeart/2005/8/layout/vProcess5"/>
    <dgm:cxn modelId="{08D4E111-8CC8-4BA0-AE17-4E9E972645BC}" srcId="{A6EC4854-171A-44FB-8669-DA0C42082A98}" destId="{0EBCC802-DADA-4554-A051-F358ADB1C568}" srcOrd="3" destOrd="0" parTransId="{8946C5C9-4C1A-4A4C-A35A-C141CF936A46}" sibTransId="{DEFF2354-F736-4B11-824B-10A36F4E1472}"/>
    <dgm:cxn modelId="{985C241F-EF6F-410C-BFA6-BD45257B144C}" type="presOf" srcId="{B1535506-D40B-435B-9962-8A2D494276CA}" destId="{4F3DB61F-8B79-460C-89F2-BE10B13F6773}" srcOrd="1" destOrd="0" presId="urn:microsoft.com/office/officeart/2005/8/layout/vProcess5"/>
    <dgm:cxn modelId="{2D094A23-A160-432B-A218-863EEA255F12}" type="presOf" srcId="{0EBCC802-DADA-4554-A051-F358ADB1C568}" destId="{8973EC8D-A738-4B87-87D3-5469918B83F5}" srcOrd="1" destOrd="0" presId="urn:microsoft.com/office/officeart/2005/8/layout/vProcess5"/>
    <dgm:cxn modelId="{E6A1C539-336C-49CC-A03B-3865E229608D}" type="presOf" srcId="{B1535506-D40B-435B-9962-8A2D494276CA}" destId="{0A54E39C-3A9B-49F2-8F66-2D2A7D606BB9}" srcOrd="0" destOrd="0" presId="urn:microsoft.com/office/officeart/2005/8/layout/vProcess5"/>
    <dgm:cxn modelId="{5357556A-2192-4E3D-8993-F98BFEE7F7D7}" srcId="{A6EC4854-171A-44FB-8669-DA0C42082A98}" destId="{3DE8DEBC-61FB-4D98-8AE3-77FD2066295A}" srcOrd="0" destOrd="0" parTransId="{82928208-3AF3-4B4B-9193-12C9DEC12BE5}" sibTransId="{6FF56C87-6B58-4E52-BEF8-E07B3770C705}"/>
    <dgm:cxn modelId="{D67B2870-03A0-4FF9-85BD-52770E90BC09}" type="presOf" srcId="{FA643C43-9B2A-4947-BC06-EB9ACE35EA47}" destId="{7308B27B-5541-49E2-8340-4337190D7667}" srcOrd="0" destOrd="0" presId="urn:microsoft.com/office/officeart/2005/8/layout/vProcess5"/>
    <dgm:cxn modelId="{F3F9147B-9D5A-4768-AE6A-84D6725BFD9C}" type="presOf" srcId="{A6EC4854-171A-44FB-8669-DA0C42082A98}" destId="{D2B095B9-31E2-4C15-9DC0-DEE63758430C}" srcOrd="0" destOrd="0" presId="urn:microsoft.com/office/officeart/2005/8/layout/vProcess5"/>
    <dgm:cxn modelId="{A666E484-309A-48AC-B021-BED2D9B6924B}" type="presOf" srcId="{0EBCC802-DADA-4554-A051-F358ADB1C568}" destId="{6AF67C65-7F0C-4FCD-95DB-CB0911595B00}" srcOrd="0" destOrd="0" presId="urn:microsoft.com/office/officeart/2005/8/layout/vProcess5"/>
    <dgm:cxn modelId="{0623818F-E0BE-4AF3-A0D1-891642B659DD}" type="presOf" srcId="{3DE8DEBC-61FB-4D98-8AE3-77FD2066295A}" destId="{13311D26-E4DB-4A3C-A79E-9024A1978E3B}" srcOrd="0" destOrd="0" presId="urn:microsoft.com/office/officeart/2005/8/layout/vProcess5"/>
    <dgm:cxn modelId="{B1F0B4B0-B399-4647-B47A-DC55E9214A95}" type="presOf" srcId="{6FF56C87-6B58-4E52-BEF8-E07B3770C705}" destId="{47736EF3-22DF-4466-9B57-4BDFB0763295}" srcOrd="0" destOrd="0" presId="urn:microsoft.com/office/officeart/2005/8/layout/vProcess5"/>
    <dgm:cxn modelId="{C5C6B1D2-AC74-46BB-B870-BA289E8AA9B8}" type="presOf" srcId="{363342BF-F393-4116-8FF9-8117F94EE7CC}" destId="{FCD357C3-E023-4ED4-9B57-F750CDD45548}" srcOrd="1" destOrd="0" presId="urn:microsoft.com/office/officeart/2005/8/layout/vProcess5"/>
    <dgm:cxn modelId="{03E240D4-AFFC-4F63-9C06-7DB9D298E4AE}" srcId="{A6EC4854-171A-44FB-8669-DA0C42082A98}" destId="{B1535506-D40B-435B-9962-8A2D494276CA}" srcOrd="1" destOrd="0" parTransId="{5AE3625E-925B-410C-BE8C-9003F27B6903}" sibTransId="{5674A20A-0942-43E5-848B-77F325B96ED5}"/>
    <dgm:cxn modelId="{DBB83DD7-E0F0-4884-B549-95C033B4874D}" type="presOf" srcId="{3DE8DEBC-61FB-4D98-8AE3-77FD2066295A}" destId="{9770C526-BC5D-4F2C-916B-60354B95306A}" srcOrd="1" destOrd="0" presId="urn:microsoft.com/office/officeart/2005/8/layout/vProcess5"/>
    <dgm:cxn modelId="{8AC2B8E1-F524-4DB2-937E-9B9B422B6B27}" srcId="{A6EC4854-171A-44FB-8669-DA0C42082A98}" destId="{363342BF-F393-4116-8FF9-8117F94EE7CC}" srcOrd="2" destOrd="0" parTransId="{9E459E1A-DEED-45AB-85B3-E0C098A852FA}" sibTransId="{FA643C43-9B2A-4947-BC06-EB9ACE35EA47}"/>
    <dgm:cxn modelId="{261D6BFC-DBAB-4AE1-90B5-FB9732FD8F3A}" type="presOf" srcId="{363342BF-F393-4116-8FF9-8117F94EE7CC}" destId="{9A127217-C4BC-4DA9-A14F-07566CBD82A3}" srcOrd="0" destOrd="0" presId="urn:microsoft.com/office/officeart/2005/8/layout/vProcess5"/>
    <dgm:cxn modelId="{3B11F1D4-E61A-4B7A-9F50-369F3D85929D}" type="presParOf" srcId="{D2B095B9-31E2-4C15-9DC0-DEE63758430C}" destId="{40995D43-501F-47C2-9BE6-B5E2B56AEACB}" srcOrd="0" destOrd="0" presId="urn:microsoft.com/office/officeart/2005/8/layout/vProcess5"/>
    <dgm:cxn modelId="{6C6BB5AE-BE96-4409-BD84-D8FA62B1E6AE}" type="presParOf" srcId="{D2B095B9-31E2-4C15-9DC0-DEE63758430C}" destId="{13311D26-E4DB-4A3C-A79E-9024A1978E3B}" srcOrd="1" destOrd="0" presId="urn:microsoft.com/office/officeart/2005/8/layout/vProcess5"/>
    <dgm:cxn modelId="{F4318F45-42A1-4637-85F9-D0BC8F7EB077}" type="presParOf" srcId="{D2B095B9-31E2-4C15-9DC0-DEE63758430C}" destId="{0A54E39C-3A9B-49F2-8F66-2D2A7D606BB9}" srcOrd="2" destOrd="0" presId="urn:microsoft.com/office/officeart/2005/8/layout/vProcess5"/>
    <dgm:cxn modelId="{307E90B7-6037-46DB-8EF8-182B324971CF}" type="presParOf" srcId="{D2B095B9-31E2-4C15-9DC0-DEE63758430C}" destId="{9A127217-C4BC-4DA9-A14F-07566CBD82A3}" srcOrd="3" destOrd="0" presId="urn:microsoft.com/office/officeart/2005/8/layout/vProcess5"/>
    <dgm:cxn modelId="{F8F00007-A57E-481F-A835-212938902FAE}" type="presParOf" srcId="{D2B095B9-31E2-4C15-9DC0-DEE63758430C}" destId="{6AF67C65-7F0C-4FCD-95DB-CB0911595B00}" srcOrd="4" destOrd="0" presId="urn:microsoft.com/office/officeart/2005/8/layout/vProcess5"/>
    <dgm:cxn modelId="{F1D67D66-A6F4-4A37-8C4A-F66722200C5A}" type="presParOf" srcId="{D2B095B9-31E2-4C15-9DC0-DEE63758430C}" destId="{47736EF3-22DF-4466-9B57-4BDFB0763295}" srcOrd="5" destOrd="0" presId="urn:microsoft.com/office/officeart/2005/8/layout/vProcess5"/>
    <dgm:cxn modelId="{168D7FC3-F02E-4460-B409-D74789EDCE4F}" type="presParOf" srcId="{D2B095B9-31E2-4C15-9DC0-DEE63758430C}" destId="{50EF5784-16F7-46F1-A41A-85676AC9F48D}" srcOrd="6" destOrd="0" presId="urn:microsoft.com/office/officeart/2005/8/layout/vProcess5"/>
    <dgm:cxn modelId="{2344AEAB-DA02-40F3-911A-92735B210297}" type="presParOf" srcId="{D2B095B9-31E2-4C15-9DC0-DEE63758430C}" destId="{7308B27B-5541-49E2-8340-4337190D7667}" srcOrd="7" destOrd="0" presId="urn:microsoft.com/office/officeart/2005/8/layout/vProcess5"/>
    <dgm:cxn modelId="{CA910BEB-F469-421D-9A70-3AFEE101199E}" type="presParOf" srcId="{D2B095B9-31E2-4C15-9DC0-DEE63758430C}" destId="{9770C526-BC5D-4F2C-916B-60354B95306A}" srcOrd="8" destOrd="0" presId="urn:microsoft.com/office/officeart/2005/8/layout/vProcess5"/>
    <dgm:cxn modelId="{69D19314-3955-49BF-BB0E-68DAAEB64668}" type="presParOf" srcId="{D2B095B9-31E2-4C15-9DC0-DEE63758430C}" destId="{4F3DB61F-8B79-460C-89F2-BE10B13F6773}" srcOrd="9" destOrd="0" presId="urn:microsoft.com/office/officeart/2005/8/layout/vProcess5"/>
    <dgm:cxn modelId="{01196D5D-ED15-4DD1-98DF-DFA46D35E9C0}" type="presParOf" srcId="{D2B095B9-31E2-4C15-9DC0-DEE63758430C}" destId="{FCD357C3-E023-4ED4-9B57-F750CDD45548}" srcOrd="10" destOrd="0" presId="urn:microsoft.com/office/officeart/2005/8/layout/vProcess5"/>
    <dgm:cxn modelId="{6F89B996-6E67-4A3A-A2D2-C8C5E05D9F09}" type="presParOf" srcId="{D2B095B9-31E2-4C15-9DC0-DEE63758430C}" destId="{8973EC8D-A738-4B87-87D3-5469918B83F5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ED765D-9010-4A13-B2C5-B5FAA5D04A6C}">
      <dsp:nvSpPr>
        <dsp:cNvPr id="0" name=""/>
        <dsp:cNvSpPr/>
      </dsp:nvSpPr>
      <dsp:spPr>
        <a:xfrm>
          <a:off x="-6099266" y="-995831"/>
          <a:ext cx="7293488" cy="7293488"/>
        </a:xfrm>
        <a:prstGeom prst="blockArc">
          <a:avLst>
            <a:gd name="adj1" fmla="val 18900000"/>
            <a:gd name="adj2" fmla="val 2700000"/>
            <a:gd name="adj3" fmla="val 296"/>
          </a:avLst>
        </a:pr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86498D-01B5-4CC9-ABEB-FF53D4B5A012}">
      <dsp:nvSpPr>
        <dsp:cNvPr id="0" name=""/>
        <dsp:cNvSpPr/>
      </dsp:nvSpPr>
      <dsp:spPr>
        <a:xfrm>
          <a:off x="610504" y="416587"/>
          <a:ext cx="7779642" cy="833607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61676" tIns="63500" rIns="63500" bIns="6350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/>
            <a:t>компенсация расходов на приобретение материально-технических средств</a:t>
          </a:r>
        </a:p>
      </dsp:txBody>
      <dsp:txXfrm>
        <a:off x="610504" y="416587"/>
        <a:ext cx="7779642" cy="833607"/>
      </dsp:txXfrm>
    </dsp:sp>
    <dsp:sp modelId="{568B4FF7-A2E2-47AA-9E66-3FFD8537277D}">
      <dsp:nvSpPr>
        <dsp:cNvPr id="0" name=""/>
        <dsp:cNvSpPr/>
      </dsp:nvSpPr>
      <dsp:spPr>
        <a:xfrm>
          <a:off x="56853" y="266579"/>
          <a:ext cx="1042009" cy="104200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B90AC1F-E04D-482F-9664-FD6DBEC1A1EC}">
      <dsp:nvSpPr>
        <dsp:cNvPr id="0" name=""/>
        <dsp:cNvSpPr/>
      </dsp:nvSpPr>
      <dsp:spPr>
        <a:xfrm>
          <a:off x="1165013" y="1649676"/>
          <a:ext cx="7301715" cy="833607"/>
        </a:xfrm>
        <a:prstGeom prst="rect">
          <a:avLst/>
        </a:prstGeom>
        <a:gradFill rotWithShape="0">
          <a:gsLst>
            <a:gs pos="0">
              <a:schemeClr val="accent5">
                <a:hueOff val="-2451115"/>
                <a:satOff val="-3409"/>
                <a:lumOff val="-130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451115"/>
                <a:satOff val="-3409"/>
                <a:lumOff val="-130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451115"/>
                <a:satOff val="-3409"/>
                <a:lumOff val="-130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61676" tIns="63500" rIns="63500" bIns="6350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/>
            <a:t>субсидия на продукцию охоты</a:t>
          </a:r>
        </a:p>
      </dsp:txBody>
      <dsp:txXfrm>
        <a:off x="1165013" y="1649676"/>
        <a:ext cx="7301715" cy="833607"/>
      </dsp:txXfrm>
    </dsp:sp>
    <dsp:sp modelId="{B6A04C31-5386-48C1-A5FE-AFCFBB797401}">
      <dsp:nvSpPr>
        <dsp:cNvPr id="0" name=""/>
        <dsp:cNvSpPr/>
      </dsp:nvSpPr>
      <dsp:spPr>
        <a:xfrm>
          <a:off x="567426" y="1563014"/>
          <a:ext cx="1042009" cy="104200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2451115"/>
              <a:satOff val="-3409"/>
              <a:lumOff val="-1307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5AC080F-F0F3-419C-9F31-200E19BDC030}">
      <dsp:nvSpPr>
        <dsp:cNvPr id="0" name=""/>
        <dsp:cNvSpPr/>
      </dsp:nvSpPr>
      <dsp:spPr>
        <a:xfrm>
          <a:off x="1088431" y="2917843"/>
          <a:ext cx="7301715" cy="833607"/>
        </a:xfrm>
        <a:prstGeom prst="rect">
          <a:avLst/>
        </a:prstGeom>
        <a:gradFill rotWithShape="0">
          <a:gsLst>
            <a:gs pos="0">
              <a:schemeClr val="accent5">
                <a:hueOff val="-4902230"/>
                <a:satOff val="-6819"/>
                <a:lumOff val="-261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902230"/>
                <a:satOff val="-6819"/>
                <a:lumOff val="-261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902230"/>
                <a:satOff val="-6819"/>
                <a:lumOff val="-261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61676" tIns="63500" rIns="63500" bIns="6350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/>
            <a:t>субсидия на возмещение затрат на оплату коммунальных услуг</a:t>
          </a:r>
        </a:p>
      </dsp:txBody>
      <dsp:txXfrm>
        <a:off x="1088431" y="2917843"/>
        <a:ext cx="7301715" cy="833607"/>
      </dsp:txXfrm>
    </dsp:sp>
    <dsp:sp modelId="{D420E223-CDA0-472A-B86E-C4E55EB56BB4}">
      <dsp:nvSpPr>
        <dsp:cNvPr id="0" name=""/>
        <dsp:cNvSpPr/>
      </dsp:nvSpPr>
      <dsp:spPr>
        <a:xfrm>
          <a:off x="567426" y="2813642"/>
          <a:ext cx="1042009" cy="104200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4902230"/>
              <a:satOff val="-6819"/>
              <a:lumOff val="-2615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DF93EBA-C910-4FAA-97A7-35E411E92673}">
      <dsp:nvSpPr>
        <dsp:cNvPr id="0" name=""/>
        <dsp:cNvSpPr/>
      </dsp:nvSpPr>
      <dsp:spPr>
        <a:xfrm>
          <a:off x="610504" y="4168472"/>
          <a:ext cx="7779642" cy="833607"/>
        </a:xfrm>
        <a:prstGeom prst="rect">
          <a:avLst/>
        </a:prstGeom>
        <a:gradFill rotWithShape="0">
          <a:gsLst>
            <a:gs pos="0">
              <a:schemeClr val="accent5">
                <a:hueOff val="-7353344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4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4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61676" tIns="63500" rIns="63500" bIns="6350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/>
            <a:t>Субсидия на обустройство ТТП</a:t>
          </a:r>
        </a:p>
      </dsp:txBody>
      <dsp:txXfrm>
        <a:off x="610504" y="4168472"/>
        <a:ext cx="7779642" cy="833607"/>
      </dsp:txXfrm>
    </dsp:sp>
    <dsp:sp modelId="{E50C5900-6F39-4CE7-BF1C-CAE1A8283435}">
      <dsp:nvSpPr>
        <dsp:cNvPr id="0" name=""/>
        <dsp:cNvSpPr/>
      </dsp:nvSpPr>
      <dsp:spPr>
        <a:xfrm>
          <a:off x="89500" y="4064271"/>
          <a:ext cx="1042009" cy="104200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95B59E-CCC5-46FB-9814-E86116D6EBC8}">
      <dsp:nvSpPr>
        <dsp:cNvPr id="0" name=""/>
        <dsp:cNvSpPr/>
      </dsp:nvSpPr>
      <dsp:spPr>
        <a:xfrm rot="5400000">
          <a:off x="5991269" y="163929"/>
          <a:ext cx="2510816" cy="2184410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Спонсорская </a:t>
          </a:r>
          <a:r>
            <a:rPr lang="ru-RU" sz="1600" b="1" kern="1200" cap="none" spc="0" dirty="0">
              <a:ln w="0"/>
              <a:solidFill>
                <a:schemeClr val="bg1"/>
              </a:solidFill>
              <a:effectLst>
                <a:outerShdw blurRad="38100" dist="38100" dir="2700000" algn="tl" rotWithShape="0">
                  <a:srgbClr val="000000">
                    <a:alpha val="43137"/>
                  </a:srgbClr>
                </a:outerShdw>
              </a:effectLst>
            </a:rPr>
            <a:t>поддержка</a:t>
          </a:r>
          <a:r>
            <a:rPr lang="ru-RU" sz="16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национальной культуры</a:t>
          </a:r>
        </a:p>
      </dsp:txBody>
      <dsp:txXfrm rot="-5400000">
        <a:off x="6494876" y="391995"/>
        <a:ext cx="1503602" cy="1728278"/>
      </dsp:txXfrm>
    </dsp:sp>
    <dsp:sp modelId="{00C23265-9FB2-4363-9309-ED1A83325F16}">
      <dsp:nvSpPr>
        <dsp:cNvPr id="0" name=""/>
        <dsp:cNvSpPr/>
      </dsp:nvSpPr>
      <dsp:spPr>
        <a:xfrm>
          <a:off x="8405168" y="502889"/>
          <a:ext cx="2802071" cy="15064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5FFEAC-EA92-433E-97A2-D92BBBDFB1AF}">
      <dsp:nvSpPr>
        <dsp:cNvPr id="0" name=""/>
        <dsp:cNvSpPr/>
      </dsp:nvSpPr>
      <dsp:spPr>
        <a:xfrm rot="5400000">
          <a:off x="3684248" y="246535"/>
          <a:ext cx="2510816" cy="2184410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600" kern="1200"/>
        </a:p>
      </dsp:txBody>
      <dsp:txXfrm rot="-5400000">
        <a:off x="4187855" y="474601"/>
        <a:ext cx="1503602" cy="1728278"/>
      </dsp:txXfrm>
    </dsp:sp>
    <dsp:sp modelId="{C5A162F6-D727-4112-9443-75A51B65E1D9}">
      <dsp:nvSpPr>
        <dsp:cNvPr id="0" name=""/>
        <dsp:cNvSpPr/>
      </dsp:nvSpPr>
      <dsp:spPr>
        <a:xfrm rot="5400000">
          <a:off x="4807168" y="2295110"/>
          <a:ext cx="2510816" cy="2184410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Субсидии СОНКО</a:t>
          </a:r>
        </a:p>
      </dsp:txBody>
      <dsp:txXfrm rot="-5400000">
        <a:off x="5310775" y="2523176"/>
        <a:ext cx="1503602" cy="1728278"/>
      </dsp:txXfrm>
    </dsp:sp>
    <dsp:sp modelId="{58D67753-86AE-4923-8D5F-3D6CB83A55E5}">
      <dsp:nvSpPr>
        <dsp:cNvPr id="0" name=""/>
        <dsp:cNvSpPr/>
      </dsp:nvSpPr>
      <dsp:spPr>
        <a:xfrm>
          <a:off x="4139381" y="749383"/>
          <a:ext cx="1663101" cy="12309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i="0" kern="120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Предоставление вертолетных услуг</a:t>
          </a:r>
        </a:p>
      </dsp:txBody>
      <dsp:txXfrm>
        <a:off x="4139381" y="749383"/>
        <a:ext cx="1663101" cy="1230937"/>
      </dsp:txXfrm>
    </dsp:sp>
    <dsp:sp modelId="{FCB5518E-CA9B-4D3B-BA94-50AB0F4F14E8}">
      <dsp:nvSpPr>
        <dsp:cNvPr id="0" name=""/>
        <dsp:cNvSpPr/>
      </dsp:nvSpPr>
      <dsp:spPr>
        <a:xfrm rot="5400000">
          <a:off x="8276754" y="197976"/>
          <a:ext cx="2510816" cy="2184410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Обеспечение призовым фондом к мероприятиям</a:t>
          </a:r>
        </a:p>
      </dsp:txBody>
      <dsp:txXfrm rot="-5400000">
        <a:off x="8780361" y="426042"/>
        <a:ext cx="1503602" cy="1728278"/>
      </dsp:txXfrm>
    </dsp:sp>
    <dsp:sp modelId="{E27375C2-74E4-4E23-BC04-E46741858328}">
      <dsp:nvSpPr>
        <dsp:cNvPr id="0" name=""/>
        <dsp:cNvSpPr/>
      </dsp:nvSpPr>
      <dsp:spPr>
        <a:xfrm rot="5400000">
          <a:off x="7102500" y="2278764"/>
          <a:ext cx="2510816" cy="2184410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Постоянный экологический мониторинг</a:t>
          </a:r>
        </a:p>
      </dsp:txBody>
      <dsp:txXfrm rot="-5400000">
        <a:off x="7606107" y="2506830"/>
        <a:ext cx="1503602" cy="1728278"/>
      </dsp:txXfrm>
    </dsp:sp>
    <dsp:sp modelId="{FC5D0B57-76B0-471B-AD81-1B90A702ACAB}">
      <dsp:nvSpPr>
        <dsp:cNvPr id="0" name=""/>
        <dsp:cNvSpPr/>
      </dsp:nvSpPr>
      <dsp:spPr>
        <a:xfrm>
          <a:off x="8405168" y="4765251"/>
          <a:ext cx="2802071" cy="15064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0EBFB5-E3DD-403E-9FD3-2C0C509053DB}">
      <dsp:nvSpPr>
        <dsp:cNvPr id="0" name=""/>
        <dsp:cNvSpPr/>
      </dsp:nvSpPr>
      <dsp:spPr>
        <a:xfrm rot="5400000">
          <a:off x="2478737" y="2307488"/>
          <a:ext cx="2510816" cy="2184410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346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Решение социальных вопросов</a:t>
          </a:r>
        </a:p>
      </dsp:txBody>
      <dsp:txXfrm rot="-5400000">
        <a:off x="2982344" y="2535554"/>
        <a:ext cx="1503602" cy="172827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311D26-E4DB-4A3C-A79E-9024A1978E3B}">
      <dsp:nvSpPr>
        <dsp:cNvPr id="0" name=""/>
        <dsp:cNvSpPr/>
      </dsp:nvSpPr>
      <dsp:spPr>
        <a:xfrm>
          <a:off x="0" y="0"/>
          <a:ext cx="6583136" cy="92404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/>
            <a:t>количество пользователей ТТП из числа КМНС</a:t>
          </a:r>
        </a:p>
      </dsp:txBody>
      <dsp:txXfrm>
        <a:off x="27064" y="27064"/>
        <a:ext cx="5507936" cy="869918"/>
      </dsp:txXfrm>
    </dsp:sp>
    <dsp:sp modelId="{0A54E39C-3A9B-49F2-8F66-2D2A7D606BB9}">
      <dsp:nvSpPr>
        <dsp:cNvPr id="0" name=""/>
        <dsp:cNvSpPr/>
      </dsp:nvSpPr>
      <dsp:spPr>
        <a:xfrm>
          <a:off x="551337" y="1092055"/>
          <a:ext cx="6583136" cy="92404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3465231"/>
                <a:satOff val="-15989"/>
                <a:lumOff val="58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3465231"/>
                <a:satOff val="-15989"/>
                <a:lumOff val="58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3465231"/>
                <a:satOff val="-15989"/>
                <a:lumOff val="58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/>
            <a:t>мероприятия по сохранению и развитию самобытной культуры КМНС, реализованных НКО </a:t>
          </a:r>
        </a:p>
      </dsp:txBody>
      <dsp:txXfrm>
        <a:off x="578401" y="1119119"/>
        <a:ext cx="5377040" cy="869918"/>
      </dsp:txXfrm>
    </dsp:sp>
    <dsp:sp modelId="{9A127217-C4BC-4DA9-A14F-07566CBD82A3}">
      <dsp:nvSpPr>
        <dsp:cNvPr id="0" name=""/>
        <dsp:cNvSpPr/>
      </dsp:nvSpPr>
      <dsp:spPr>
        <a:xfrm>
          <a:off x="1094446" y="2184110"/>
          <a:ext cx="6583136" cy="92404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6930461"/>
                <a:satOff val="-31979"/>
                <a:lumOff val="117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6930461"/>
                <a:satOff val="-31979"/>
                <a:lumOff val="117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6930461"/>
                <a:satOff val="-31979"/>
                <a:lumOff val="117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/>
            <a:t>участников мероприятий, направленных на сохранение культуры и традиционного образа жизни КМНС</a:t>
          </a:r>
        </a:p>
      </dsp:txBody>
      <dsp:txXfrm>
        <a:off x="1121510" y="2211174"/>
        <a:ext cx="5385268" cy="869918"/>
      </dsp:txXfrm>
    </dsp:sp>
    <dsp:sp modelId="{6AF67C65-7F0C-4FCD-95DB-CB0911595B00}">
      <dsp:nvSpPr>
        <dsp:cNvPr id="0" name=""/>
        <dsp:cNvSpPr/>
      </dsp:nvSpPr>
      <dsp:spPr>
        <a:xfrm>
          <a:off x="1645783" y="3276165"/>
          <a:ext cx="6583136" cy="92404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10395692"/>
                <a:satOff val="-47968"/>
                <a:lumOff val="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0395692"/>
                <a:satOff val="-47968"/>
                <a:lumOff val="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0395692"/>
                <a:satOff val="-47968"/>
                <a:lumOff val="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/>
            <a:t>публикаций в СМИ, направленных на сохранение и развитие самобытной культуры КМНС </a:t>
          </a:r>
        </a:p>
      </dsp:txBody>
      <dsp:txXfrm>
        <a:off x="1672847" y="3303229"/>
        <a:ext cx="5377040" cy="869918"/>
      </dsp:txXfrm>
    </dsp:sp>
    <dsp:sp modelId="{47736EF3-22DF-4466-9B57-4BDFB0763295}">
      <dsp:nvSpPr>
        <dsp:cNvPr id="0" name=""/>
        <dsp:cNvSpPr/>
      </dsp:nvSpPr>
      <dsp:spPr>
        <a:xfrm>
          <a:off x="5982505" y="707735"/>
          <a:ext cx="600630" cy="600630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700" kern="1200">
            <a:solidFill>
              <a:schemeClr val="bg1"/>
            </a:solidFill>
          </a:endParaRPr>
        </a:p>
      </dsp:txBody>
      <dsp:txXfrm>
        <a:off x="6117647" y="707735"/>
        <a:ext cx="330346" cy="451974"/>
      </dsp:txXfrm>
    </dsp:sp>
    <dsp:sp modelId="{50EF5784-16F7-46F1-A41A-85676AC9F48D}">
      <dsp:nvSpPr>
        <dsp:cNvPr id="0" name=""/>
        <dsp:cNvSpPr/>
      </dsp:nvSpPr>
      <dsp:spPr>
        <a:xfrm>
          <a:off x="6533843" y="1799790"/>
          <a:ext cx="600630" cy="600630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5756959"/>
            <a:satOff val="-30630"/>
            <a:lumOff val="-1745"/>
            <a:alphaOff val="0"/>
          </a:schemeClr>
        </a:solidFill>
        <a:ln w="6350" cap="flat" cmpd="sng" algn="ctr">
          <a:solidFill>
            <a:schemeClr val="accent4">
              <a:tint val="40000"/>
              <a:alpha val="90000"/>
              <a:hueOff val="5756959"/>
              <a:satOff val="-30630"/>
              <a:lumOff val="-1745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700" kern="1200">
            <a:solidFill>
              <a:schemeClr val="bg1"/>
            </a:solidFill>
          </a:endParaRPr>
        </a:p>
      </dsp:txBody>
      <dsp:txXfrm>
        <a:off x="6668985" y="1799790"/>
        <a:ext cx="330346" cy="451974"/>
      </dsp:txXfrm>
    </dsp:sp>
    <dsp:sp modelId="{7308B27B-5541-49E2-8340-4337190D7667}">
      <dsp:nvSpPr>
        <dsp:cNvPr id="0" name=""/>
        <dsp:cNvSpPr/>
      </dsp:nvSpPr>
      <dsp:spPr>
        <a:xfrm>
          <a:off x="7076952" y="2891845"/>
          <a:ext cx="600630" cy="600630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11513918"/>
            <a:satOff val="-61261"/>
            <a:lumOff val="-3490"/>
            <a:alphaOff val="0"/>
          </a:schemeClr>
        </a:solidFill>
        <a:ln w="6350" cap="flat" cmpd="sng" algn="ctr">
          <a:solidFill>
            <a:schemeClr val="accent4">
              <a:tint val="40000"/>
              <a:alpha val="90000"/>
              <a:hueOff val="11513918"/>
              <a:satOff val="-61261"/>
              <a:lumOff val="-349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700" kern="1200">
            <a:solidFill>
              <a:schemeClr val="bg1"/>
            </a:solidFill>
          </a:endParaRPr>
        </a:p>
      </dsp:txBody>
      <dsp:txXfrm>
        <a:off x="7212094" y="2891845"/>
        <a:ext cx="330346" cy="4519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10053B-5A4D-4270-BB99-00A5BF0B66FE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377450-E42F-4D08-984A-4C5AD531B1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14173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377450-E42F-4D08-984A-4C5AD531B10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82736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1/28/2025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08084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29F20-6CEE-41E9-A4AF-20B469DFCD41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FC207-0FA7-4979-A030-8AE1E3B467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03185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29F20-6CEE-41E9-A4AF-20B469DFCD41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FC207-0FA7-4979-A030-8AE1E3B467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98776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29F20-6CEE-41E9-A4AF-20B469DFCD41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FC207-0FA7-4979-A030-8AE1E3B467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14789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29F20-6CEE-41E9-A4AF-20B469DFCD41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FC207-0FA7-4979-A030-8AE1E3B467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7183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CF23A-7A06-4F5B-9BFC-CB9CEC8CBD02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FC207-0FA7-4979-A030-8AE1E3B467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01978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29F20-6CEE-41E9-A4AF-20B469DFCD41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FC207-0FA7-4979-A030-8AE1E3B467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6627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29F20-6CEE-41E9-A4AF-20B469DFCD41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FC207-0FA7-4979-A030-8AE1E3B467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7983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29F20-6CEE-41E9-A4AF-20B469DFCD41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FC207-0FA7-4979-A030-8AE1E3B467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1229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29F20-6CEE-41E9-A4AF-20B469DFCD41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FC207-0FA7-4979-A030-8AE1E3B467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4368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29F20-6CEE-41E9-A4AF-20B469DFCD41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FC207-0FA7-4979-A030-8AE1E3B467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12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929F20-6CEE-41E9-A4AF-20B469DFCD41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CFC207-0FA7-4979-A030-8AE1E3B467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3730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  <p:sldLayoutId id="2147483862" r:id="rId4"/>
    <p:sldLayoutId id="2147483863" r:id="rId5"/>
    <p:sldLayoutId id="2147483864" r:id="rId6"/>
    <p:sldLayoutId id="2147483865" r:id="rId7"/>
    <p:sldLayoutId id="2147483866" r:id="rId8"/>
    <p:sldLayoutId id="2147483867" r:id="rId9"/>
    <p:sldLayoutId id="2147483868" r:id="rId10"/>
    <p:sldLayoutId id="214748386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jpe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44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microsoft.com/office/2007/relationships/hdphoto" Target="../media/hdphoto4.wdp"/><Relationship Id="rId3" Type="http://schemas.openxmlformats.org/officeDocument/2006/relationships/image" Target="../media/image4.png"/><Relationship Id="rId7" Type="http://schemas.microsoft.com/office/2007/relationships/hdphoto" Target="../media/hdphoto1.wdp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microsoft.com/office/2007/relationships/hdphoto" Target="../media/hdphoto3.wdp"/><Relationship Id="rId5" Type="http://schemas.openxmlformats.org/officeDocument/2006/relationships/image" Target="../media/image6.png"/><Relationship Id="rId10" Type="http://schemas.openxmlformats.org/officeDocument/2006/relationships/image" Target="../media/image9.png"/><Relationship Id="rId4" Type="http://schemas.openxmlformats.org/officeDocument/2006/relationships/image" Target="../media/image5.png"/><Relationship Id="rId9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8577" y="1321806"/>
            <a:ext cx="11670469" cy="3268940"/>
          </a:xfrm>
        </p:spPr>
        <p:txBody>
          <a:bodyPr/>
          <a:lstStyle/>
          <a:p>
            <a:pPr algn="ctr"/>
            <a:r>
              <a:rPr lang="ru-RU" sz="40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О ходе реализации муниципальной программы «Устойчивое развитие коренных малочисленных народов Севера Нефтеюганского района»</a:t>
            </a:r>
            <a:br>
              <a:rPr lang="ru-RU" sz="40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</a:br>
            <a:r>
              <a:rPr lang="ru-RU" sz="40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 за 2024 год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7969" y="140676"/>
            <a:ext cx="1651898" cy="12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3498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0250" y="119299"/>
            <a:ext cx="1361678" cy="1043654"/>
          </a:xfrm>
          <a:prstGeom prst="rect">
            <a:avLst/>
          </a:prstGeom>
        </p:spPr>
      </p:pic>
      <p:sp>
        <p:nvSpPr>
          <p:cNvPr id="15" name="Заголовок 14"/>
          <p:cNvSpPr>
            <a:spLocks noGrp="1"/>
          </p:cNvSpPr>
          <p:nvPr>
            <p:ph type="title"/>
          </p:nvPr>
        </p:nvSpPr>
        <p:spPr>
          <a:xfrm>
            <a:off x="1617903" y="0"/>
            <a:ext cx="9404723" cy="1400530"/>
          </a:xfrm>
        </p:spPr>
        <p:txBody>
          <a:bodyPr/>
          <a:lstStyle/>
          <a:p>
            <a:pPr algn="ctr"/>
            <a:r>
              <a:rPr lang="ru-RU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Развитие этнографического туризма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214" y="1400530"/>
            <a:ext cx="3973466" cy="47761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2143" y="1679132"/>
            <a:ext cx="6327108" cy="42189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5798776" y="5658262"/>
            <a:ext cx="5223850" cy="75596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Тарас и Светлана </a:t>
            </a:r>
            <a:r>
              <a:rPr lang="ru-RU" dirty="0" err="1">
                <a:solidFill>
                  <a:schemeClr val="tx1"/>
                </a:solidFill>
              </a:rPr>
              <a:t>Марущак</a:t>
            </a:r>
            <a:r>
              <a:rPr lang="ru-RU" dirty="0">
                <a:solidFill>
                  <a:schemeClr val="tx1"/>
                </a:solidFill>
              </a:rPr>
              <a:t> – авторы этнографического </a:t>
            </a:r>
            <a:r>
              <a:rPr lang="ru-RU" dirty="0" err="1">
                <a:solidFill>
                  <a:schemeClr val="tx1"/>
                </a:solidFill>
              </a:rPr>
              <a:t>турмаршрута</a:t>
            </a:r>
            <a:r>
              <a:rPr lang="ru-RU" dirty="0">
                <a:solidFill>
                  <a:schemeClr val="tx1"/>
                </a:solidFill>
              </a:rPr>
              <a:t> «В гости на стойбище» </a:t>
            </a:r>
          </a:p>
        </p:txBody>
      </p:sp>
    </p:spTree>
    <p:extLst>
      <p:ext uri="{BB962C8B-B14F-4D97-AF65-F5344CB8AC3E}">
        <p14:creationId xmlns:p14="http://schemas.microsoft.com/office/powerpoint/2010/main" val="21936519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0250" y="119299"/>
            <a:ext cx="1361678" cy="1043654"/>
          </a:xfrm>
          <a:prstGeom prst="rect">
            <a:avLst/>
          </a:prstGeom>
        </p:spPr>
      </p:pic>
      <p:sp>
        <p:nvSpPr>
          <p:cNvPr id="9" name="Объект 8">
            <a:extLst>
              <a:ext uri="{FF2B5EF4-FFF2-40B4-BE49-F238E27FC236}">
                <a16:creationId xmlns:a16="http://schemas.microsoft.com/office/drawing/2014/main" id="{B2D4C249-E9E8-49A9-AD41-B592DA0D24F0}"/>
              </a:ext>
            </a:extLst>
          </p:cNvPr>
          <p:cNvSpPr txBox="1">
            <a:spLocks/>
          </p:cNvSpPr>
          <p:nvPr/>
        </p:nvSpPr>
        <p:spPr>
          <a:xfrm>
            <a:off x="7357010" y="2394546"/>
            <a:ext cx="4513648" cy="2280677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dirty="0">
                <a:solidFill>
                  <a:srgbClr val="FFD943"/>
                </a:solidFill>
              </a:rPr>
              <a:t>Светлана </a:t>
            </a:r>
            <a:r>
              <a:rPr lang="ru-RU" dirty="0" err="1">
                <a:solidFill>
                  <a:srgbClr val="FFD943"/>
                </a:solidFill>
              </a:rPr>
              <a:t>Зиганчина</a:t>
            </a:r>
            <a:r>
              <a:rPr lang="ru-RU" dirty="0">
                <a:solidFill>
                  <a:srgbClr val="FFD943"/>
                </a:solidFill>
              </a:rPr>
              <a:t> – автор гастрономической экскурсии «Вечер тайн хантыйской кухни» </a:t>
            </a: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3D40285-A0AC-425C-BF9E-4DF014A008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565" y="1406926"/>
            <a:ext cx="5905566" cy="39355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9063716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0250" y="119299"/>
            <a:ext cx="1361678" cy="1043654"/>
          </a:xfrm>
          <a:prstGeom prst="rect">
            <a:avLst/>
          </a:prstGeom>
        </p:spPr>
      </p:pic>
      <p:sp>
        <p:nvSpPr>
          <p:cNvPr id="9" name="Объект 8">
            <a:extLst>
              <a:ext uri="{FF2B5EF4-FFF2-40B4-BE49-F238E27FC236}">
                <a16:creationId xmlns:a16="http://schemas.microsoft.com/office/drawing/2014/main" id="{B2D4C249-E9E8-49A9-AD41-B592DA0D24F0}"/>
              </a:ext>
            </a:extLst>
          </p:cNvPr>
          <p:cNvSpPr txBox="1">
            <a:spLocks/>
          </p:cNvSpPr>
          <p:nvPr/>
        </p:nvSpPr>
        <p:spPr>
          <a:xfrm>
            <a:off x="2357556" y="444065"/>
            <a:ext cx="8233375" cy="2280677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dirty="0">
                <a:solidFill>
                  <a:srgbClr val="FFD943"/>
                </a:solidFill>
              </a:rPr>
              <a:t>«Вечер тайн хантыйской кухни» </a:t>
            </a: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ED85CCB-76A4-4F1F-8790-2CAFEA23F0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869" y="1253331"/>
            <a:ext cx="3442447" cy="45899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5EE50E3-CE1E-489C-ADA8-885D56C9446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0039" y="1253333"/>
            <a:ext cx="3442447" cy="45899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6BB6966-3C40-45F1-998C-13324DF1C2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95213" y="1827072"/>
            <a:ext cx="4589929" cy="34424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2252722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0250" y="119299"/>
            <a:ext cx="1361678" cy="1043654"/>
          </a:xfrm>
          <a:prstGeom prst="rect">
            <a:avLst/>
          </a:prstGeom>
        </p:spPr>
      </p:pic>
      <p:sp>
        <p:nvSpPr>
          <p:cNvPr id="9" name="Объект 8">
            <a:extLst>
              <a:ext uri="{FF2B5EF4-FFF2-40B4-BE49-F238E27FC236}">
                <a16:creationId xmlns:a16="http://schemas.microsoft.com/office/drawing/2014/main" id="{B2D4C249-E9E8-49A9-AD41-B592DA0D24F0}"/>
              </a:ext>
            </a:extLst>
          </p:cNvPr>
          <p:cNvSpPr txBox="1">
            <a:spLocks/>
          </p:cNvSpPr>
          <p:nvPr/>
        </p:nvSpPr>
        <p:spPr>
          <a:xfrm>
            <a:off x="6508978" y="2935624"/>
            <a:ext cx="4513648" cy="2280677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dirty="0">
                <a:solidFill>
                  <a:srgbClr val="FFD943"/>
                </a:solidFill>
              </a:rPr>
              <a:t>Наталья </a:t>
            </a:r>
            <a:r>
              <a:rPr lang="ru-RU" dirty="0" err="1">
                <a:solidFill>
                  <a:srgbClr val="FFD943"/>
                </a:solidFill>
              </a:rPr>
              <a:t>Фоменкина</a:t>
            </a:r>
            <a:r>
              <a:rPr lang="ru-RU" dirty="0">
                <a:solidFill>
                  <a:srgbClr val="FFD943"/>
                </a:solidFill>
              </a:rPr>
              <a:t> – автор экскурсии «Этнос и природа путешествие в </a:t>
            </a:r>
            <a:r>
              <a:rPr lang="ru-RU" dirty="0" err="1">
                <a:solidFill>
                  <a:srgbClr val="FFD943"/>
                </a:solidFill>
              </a:rPr>
              <a:t>Лмпино</a:t>
            </a:r>
            <a:r>
              <a:rPr lang="ru-RU" dirty="0">
                <a:solidFill>
                  <a:srgbClr val="FFD943"/>
                </a:solidFill>
              </a:rPr>
              <a:t>» </a:t>
            </a: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D669236-1F62-4C44-B48D-05DA6606BD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7966" y="1100200"/>
            <a:ext cx="3957021" cy="52760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638895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0250" y="119299"/>
            <a:ext cx="1361678" cy="1043654"/>
          </a:xfrm>
          <a:prstGeom prst="rect">
            <a:avLst/>
          </a:prstGeom>
        </p:spPr>
      </p:pic>
      <p:sp>
        <p:nvSpPr>
          <p:cNvPr id="9" name="Объект 8">
            <a:extLst>
              <a:ext uri="{FF2B5EF4-FFF2-40B4-BE49-F238E27FC236}">
                <a16:creationId xmlns:a16="http://schemas.microsoft.com/office/drawing/2014/main" id="{B2D4C249-E9E8-49A9-AD41-B592DA0D24F0}"/>
              </a:ext>
            </a:extLst>
          </p:cNvPr>
          <p:cNvSpPr txBox="1">
            <a:spLocks/>
          </p:cNvSpPr>
          <p:nvPr/>
        </p:nvSpPr>
        <p:spPr>
          <a:xfrm>
            <a:off x="2489996" y="641126"/>
            <a:ext cx="8233375" cy="2280677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dirty="0">
                <a:solidFill>
                  <a:srgbClr val="FFD943"/>
                </a:solidFill>
              </a:rPr>
              <a:t>«Этнос и природа: путешествие в Лемпино» </a:t>
            </a: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2639C04-0AE9-451F-A875-034615CAC0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9162" y="1532963"/>
            <a:ext cx="3355043" cy="44733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DD9001E-E257-44FF-9154-9BDE2E646F4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1843" y="1532963"/>
            <a:ext cx="3355044" cy="44733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E747BC6-64E8-495B-9CF9-98EF42F96E6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6480" y="1532963"/>
            <a:ext cx="3355043" cy="44733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9567099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0250" y="119299"/>
            <a:ext cx="1361678" cy="1043654"/>
          </a:xfrm>
          <a:prstGeom prst="rect">
            <a:avLst/>
          </a:prstGeom>
        </p:spPr>
      </p:pic>
      <p:sp>
        <p:nvSpPr>
          <p:cNvPr id="9" name="Объект 8">
            <a:extLst>
              <a:ext uri="{FF2B5EF4-FFF2-40B4-BE49-F238E27FC236}">
                <a16:creationId xmlns:a16="http://schemas.microsoft.com/office/drawing/2014/main" id="{B2D4C249-E9E8-49A9-AD41-B592DA0D24F0}"/>
              </a:ext>
            </a:extLst>
          </p:cNvPr>
          <p:cNvSpPr txBox="1">
            <a:spLocks/>
          </p:cNvSpPr>
          <p:nvPr/>
        </p:nvSpPr>
        <p:spPr>
          <a:xfrm>
            <a:off x="2357556" y="444065"/>
            <a:ext cx="8233375" cy="2280677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dirty="0">
                <a:solidFill>
                  <a:srgbClr val="FFD943"/>
                </a:solidFill>
              </a:rPr>
              <a:t>Этнографическое стойбище «</a:t>
            </a:r>
            <a:r>
              <a:rPr lang="ru-RU" dirty="0" err="1">
                <a:solidFill>
                  <a:srgbClr val="FFD943"/>
                </a:solidFill>
              </a:rPr>
              <a:t>Пунси</a:t>
            </a:r>
            <a:r>
              <a:rPr lang="ru-RU" dirty="0">
                <a:solidFill>
                  <a:srgbClr val="FFD943"/>
                </a:solidFill>
              </a:rPr>
              <a:t> </a:t>
            </a:r>
            <a:r>
              <a:rPr lang="ru-RU" dirty="0" err="1">
                <a:solidFill>
                  <a:srgbClr val="FFD943"/>
                </a:solidFill>
              </a:rPr>
              <a:t>Пуут</a:t>
            </a:r>
            <a:r>
              <a:rPr lang="ru-RU" dirty="0">
                <a:solidFill>
                  <a:srgbClr val="FFD943"/>
                </a:solidFill>
              </a:rPr>
              <a:t>»</a:t>
            </a: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51D8710-7911-4FE4-9C23-648687E886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3009" y="3905599"/>
            <a:ext cx="4251312" cy="28331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2FA70BA-087A-4EC8-9802-CDFC1D758DB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1494" y="1013943"/>
            <a:ext cx="4212827" cy="28074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59085897-A860-4475-A8E2-01E58DD62E3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729" y="1013944"/>
            <a:ext cx="4212829" cy="28074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D8CA2718-B84E-44BC-BCD3-00BB68954CC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0583" y="3930456"/>
            <a:ext cx="4249123" cy="28331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8293876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256243" y="385364"/>
            <a:ext cx="9641941" cy="159714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Муниципальная программа «Устойчивое развитие</a:t>
            </a:r>
            <a:br>
              <a:rPr lang="ru-RU" sz="28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</a:br>
            <a:r>
              <a:rPr lang="ru-RU" sz="28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 коренных малочисленных народов Севера»</a:t>
            </a:r>
            <a:br>
              <a:rPr lang="ru-RU" sz="28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</a:br>
            <a:endParaRPr lang="ru-RU" sz="28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  <p:graphicFrame>
        <p:nvGraphicFramePr>
          <p:cNvPr id="14" name="Объект 1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097047"/>
              </p:ext>
            </p:extLst>
          </p:nvPr>
        </p:nvGraphicFramePr>
        <p:xfrm>
          <a:off x="1666020" y="2160396"/>
          <a:ext cx="9527843" cy="41198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8564" y="119298"/>
            <a:ext cx="1893364" cy="1451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0347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9301" y="119298"/>
            <a:ext cx="1462627" cy="1121027"/>
          </a:xfrm>
          <a:prstGeom prst="rect">
            <a:avLst/>
          </a:prstGeom>
        </p:spPr>
      </p:pic>
      <p:graphicFrame>
        <p:nvGraphicFramePr>
          <p:cNvPr id="42" name="Схема 41"/>
          <p:cNvGraphicFramePr/>
          <p:nvPr>
            <p:extLst>
              <p:ext uri="{D42A27DB-BD31-4B8C-83A1-F6EECF244321}">
                <p14:modId xmlns:p14="http://schemas.microsoft.com/office/powerpoint/2010/main" val="3994550827"/>
              </p:ext>
            </p:extLst>
          </p:nvPr>
        </p:nvGraphicFramePr>
        <p:xfrm>
          <a:off x="2560655" y="1262972"/>
          <a:ext cx="8228920" cy="42002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5033" y="30248"/>
            <a:ext cx="10400677" cy="1054699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1459083" y="2256148"/>
            <a:ext cx="6115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65033" y="3340163"/>
            <a:ext cx="17474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&gt;500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060814" y="4511364"/>
            <a:ext cx="14081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&gt;46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011418" y="1171850"/>
            <a:ext cx="15069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287</a:t>
            </a:r>
          </a:p>
        </p:txBody>
      </p:sp>
    </p:spTree>
    <p:extLst>
      <p:ext uri="{BB962C8B-B14F-4D97-AF65-F5344CB8AC3E}">
        <p14:creationId xmlns:p14="http://schemas.microsoft.com/office/powerpoint/2010/main" val="18227640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12341"/>
            <a:ext cx="11823826" cy="3329581"/>
          </a:xfrm>
        </p:spPr>
        <p:txBody>
          <a:bodyPr>
            <a:normAutofit/>
          </a:bodyPr>
          <a:lstStyle/>
          <a:p>
            <a:pPr algn="ctr"/>
            <a:r>
              <a:rPr lang="ru-RU" sz="115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Спасибо </a:t>
            </a:r>
            <a:br>
              <a:rPr lang="ru-RU" sz="115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</a:br>
            <a:r>
              <a:rPr lang="ru-RU" sz="115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за внимание!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8564" y="119298"/>
            <a:ext cx="1893364" cy="1451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867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7688" y="119298"/>
            <a:ext cx="1614239" cy="1237229"/>
          </a:xfrm>
          <a:prstGeom prst="rect">
            <a:avLst/>
          </a:prstGeom>
        </p:spPr>
      </p:pic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946676" y="0"/>
            <a:ext cx="9532453" cy="1857121"/>
          </a:xfrm>
        </p:spPr>
        <p:txBody>
          <a:bodyPr/>
          <a:lstStyle/>
          <a:p>
            <a:pPr algn="ctr"/>
            <a:r>
              <a:rPr lang="ru-RU" sz="32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Численность коренных малочисленных народов Севера на территории муниципалитета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8049605" y="1740331"/>
            <a:ext cx="2158171" cy="216426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73231" y="4086301"/>
            <a:ext cx="310923" cy="15851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73232" y="3938463"/>
            <a:ext cx="310923" cy="15851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0800000">
            <a:off x="5484012" y="1774194"/>
            <a:ext cx="2158171" cy="21642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03522" y="1700904"/>
            <a:ext cx="2158171" cy="216426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03682" y="4106020"/>
            <a:ext cx="310923" cy="16460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03683" y="3981090"/>
            <a:ext cx="310923" cy="16460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20264" y="4043405"/>
            <a:ext cx="310923" cy="164606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20264" y="4145696"/>
            <a:ext cx="310923" cy="164606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3744336" y="2431325"/>
            <a:ext cx="10765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554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16823" y="2398317"/>
            <a:ext cx="10765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94</a:t>
            </a:r>
            <a:endParaRPr lang="ru-RU" sz="36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590421" y="2398316"/>
            <a:ext cx="10765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44</a:t>
            </a:r>
            <a:endParaRPr lang="ru-RU" sz="36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398465" y="4433161"/>
            <a:ext cx="21581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D943"/>
                </a:solidFill>
              </a:rPr>
              <a:t>представителя коренных малочисленных народов Севера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320958" y="4426513"/>
            <a:ext cx="2158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D943"/>
                </a:solidFill>
              </a:rPr>
              <a:t>детей в юртах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692313" y="4394180"/>
            <a:ext cx="23572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D943"/>
                </a:solidFill>
              </a:rPr>
              <a:t>проживают в юртах Нефтеюганского района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7916022" y="5644930"/>
            <a:ext cx="3963602" cy="85411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За 10 лет прирост составил 8,6 % (2013 год - 510 чел., 2023 - 554 чел.)</a:t>
            </a:r>
          </a:p>
        </p:txBody>
      </p:sp>
    </p:spTree>
    <p:extLst>
      <p:ext uri="{BB962C8B-B14F-4D97-AF65-F5344CB8AC3E}">
        <p14:creationId xmlns:p14="http://schemas.microsoft.com/office/powerpoint/2010/main" val="33935259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Консультативно-разъяснительная</a:t>
            </a:r>
            <a:br>
              <a:rPr lang="ru-RU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</a:br>
            <a:r>
              <a:rPr lang="ru-RU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 работа с населением</a:t>
            </a:r>
            <a:br>
              <a:rPr lang="ru-RU" dirty="0"/>
            </a:br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5724046" y="1690688"/>
            <a:ext cx="5988817" cy="4351338"/>
          </a:xfrm>
          <a:noFill/>
        </p:spPr>
        <p:txBody>
          <a:bodyPr>
            <a:normAutofit/>
          </a:bodyPr>
          <a:lstStyle/>
          <a:p>
            <a:r>
              <a:rPr lang="ru-RU" sz="40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EF6011"/>
                </a:solidFill>
              </a:rPr>
              <a:t>89</a:t>
            </a:r>
            <a:r>
              <a:rPr lang="ru-RU" dirty="0"/>
              <a:t> </a:t>
            </a:r>
            <a:r>
              <a:rPr lang="ru-RU" dirty="0">
                <a:solidFill>
                  <a:srgbClr val="FFD943"/>
                </a:solidFill>
              </a:rPr>
              <a:t>обращений на личном приеме граждан</a:t>
            </a:r>
          </a:p>
          <a:p>
            <a:r>
              <a:rPr lang="ru-RU" sz="40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EF6011"/>
                </a:solidFill>
              </a:rPr>
              <a:t>3</a:t>
            </a:r>
            <a:r>
              <a:rPr lang="ru-RU" dirty="0"/>
              <a:t> </a:t>
            </a:r>
            <a:r>
              <a:rPr lang="ru-RU" dirty="0">
                <a:solidFill>
                  <a:srgbClr val="FFD943"/>
                </a:solidFill>
              </a:rPr>
              <a:t>выездных приема</a:t>
            </a:r>
          </a:p>
          <a:p>
            <a:r>
              <a:rPr lang="ru-RU" sz="40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EF6011"/>
                </a:solidFill>
              </a:rPr>
              <a:t>67</a:t>
            </a:r>
            <a:r>
              <a:rPr lang="ru-RU" dirty="0"/>
              <a:t> </a:t>
            </a:r>
            <a:r>
              <a:rPr lang="ru-RU" dirty="0">
                <a:solidFill>
                  <a:srgbClr val="FFD943"/>
                </a:solidFill>
              </a:rPr>
              <a:t>заявлений в ФАДН РФ</a:t>
            </a:r>
          </a:p>
          <a:p>
            <a:r>
              <a:rPr lang="ru-RU" sz="40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EF6011"/>
                </a:solidFill>
              </a:rPr>
              <a:t>14 </a:t>
            </a:r>
            <a:r>
              <a:rPr lang="ru-RU" dirty="0">
                <a:solidFill>
                  <a:srgbClr val="FFD943"/>
                </a:solidFill>
              </a:rPr>
              <a:t>заявлений на добычу водных биологических ресурсов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0129" y="119299"/>
            <a:ext cx="1561798" cy="119703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851" y="1394782"/>
            <a:ext cx="3865268" cy="4943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917525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99608" y="164565"/>
            <a:ext cx="9404723" cy="99583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Оказанные меры государственной</a:t>
            </a:r>
            <a:br>
              <a:rPr lang="ru-RU" sz="36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</a:br>
            <a:r>
              <a:rPr lang="ru-RU" sz="36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поддержки в 2024 году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1034" y="119298"/>
            <a:ext cx="1810894" cy="1387955"/>
          </a:xfrm>
          <a:prstGeom prst="rect">
            <a:avLst/>
          </a:prstGeom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219093674"/>
              </p:ext>
            </p:extLst>
          </p:nvPr>
        </p:nvGraphicFramePr>
        <p:xfrm>
          <a:off x="1340462" y="1160401"/>
          <a:ext cx="8466729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548910" y="1205668"/>
            <a:ext cx="71298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076186" y="3784457"/>
            <a:ext cx="10036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098059" y="2472429"/>
            <a:ext cx="10036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36A26FA-B815-4C8D-A854-D517886F18A7}"/>
              </a:ext>
            </a:extLst>
          </p:cNvPr>
          <p:cNvSpPr txBox="1"/>
          <p:nvPr/>
        </p:nvSpPr>
        <p:spPr>
          <a:xfrm>
            <a:off x="1585305" y="5019090"/>
            <a:ext cx="10036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6868104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1258434" y="5081698"/>
            <a:ext cx="10692139" cy="1545439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ru-RU" sz="3600" dirty="0">
              <a:solidFill>
                <a:srgbClr val="FFC000"/>
              </a:solidFill>
            </a:endParaRPr>
          </a:p>
          <a:p>
            <a:pPr marL="0" indent="0">
              <a:buNone/>
            </a:pPr>
            <a:r>
              <a:rPr lang="ru-RU" sz="36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Благотворительным фондом Владимира Семенова «Благодарность» успешно реализован проект «Наш дом - Югра»</a:t>
            </a:r>
            <a:endParaRPr lang="ru-RU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1034" y="119298"/>
            <a:ext cx="1810894" cy="138795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80" r="134"/>
          <a:stretch/>
        </p:blipFill>
        <p:spPr>
          <a:xfrm>
            <a:off x="1727674" y="1557195"/>
            <a:ext cx="2011407" cy="327698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8"/>
          <a:stretch/>
        </p:blipFill>
        <p:spPr>
          <a:xfrm rot="5400000">
            <a:off x="8689929" y="1826595"/>
            <a:ext cx="3327177" cy="283427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5648" y="1580145"/>
            <a:ext cx="4986869" cy="3327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1456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0250" y="119299"/>
            <a:ext cx="1361678" cy="1043654"/>
          </a:xfrm>
          <a:prstGeom prst="rect">
            <a:avLst/>
          </a:prstGeom>
        </p:spPr>
      </p:pic>
      <p:sp>
        <p:nvSpPr>
          <p:cNvPr id="15" name="Заголовок 14"/>
          <p:cNvSpPr>
            <a:spLocks noGrp="1"/>
          </p:cNvSpPr>
          <p:nvPr>
            <p:ph type="title"/>
          </p:nvPr>
        </p:nvSpPr>
        <p:spPr>
          <a:xfrm>
            <a:off x="968721" y="-222437"/>
            <a:ext cx="10103667" cy="3024275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Практика  взаимодействия представителей коренных малочисленных народов Нефтеюганского района, органов местного самоуправления </a:t>
            </a:r>
            <a:br>
              <a:rPr lang="ru-RU" sz="32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</a:br>
            <a:r>
              <a:rPr lang="ru-RU" sz="32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и предприятий - </a:t>
            </a:r>
            <a:r>
              <a:rPr lang="ru-RU" sz="3200" b="1" dirty="0" err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недропользователей</a:t>
            </a:r>
            <a:endParaRPr lang="ru-RU" sz="32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3686191" y="2187609"/>
            <a:ext cx="6618239" cy="12394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32 ТТП – </a:t>
            </a:r>
            <a:r>
              <a:rPr lang="ru-RU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64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соглашения: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321687" y="3506578"/>
            <a:ext cx="9545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190003" y="4637779"/>
            <a:ext cx="9545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190003" y="5757953"/>
            <a:ext cx="9545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375126" y="3414244"/>
            <a:ext cx="96372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49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75124" y="4442086"/>
            <a:ext cx="96372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569888" y="5562260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6246" y="5785375"/>
            <a:ext cx="1402202" cy="792549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6308798" y="4626752"/>
            <a:ext cx="9545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308798" y="5746926"/>
            <a:ext cx="9545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</a:t>
            </a:r>
          </a:p>
        </p:txBody>
      </p:sp>
      <p:pic>
        <p:nvPicPr>
          <p:cNvPr id="26" name="Объект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6542" y="3287222"/>
            <a:ext cx="1319307" cy="1055446"/>
          </a:xfrm>
          <a:prstGeom prst="rect">
            <a:avLst/>
          </a:prstGeom>
          <a:effectLst>
            <a:glow rad="38100">
              <a:schemeClr val="bg1"/>
            </a:glow>
          </a:effectLst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6191" y="4337575"/>
            <a:ext cx="2019300" cy="1447800"/>
          </a:xfrm>
          <a:prstGeom prst="rect">
            <a:avLst/>
          </a:prstGeom>
          <a:effectLst>
            <a:glow rad="38100">
              <a:schemeClr val="bg1"/>
            </a:glow>
          </a:effectLst>
        </p:spPr>
      </p:pic>
    </p:spTree>
    <p:extLst>
      <p:ext uri="{BB962C8B-B14F-4D97-AF65-F5344CB8AC3E}">
        <p14:creationId xmlns:p14="http://schemas.microsoft.com/office/powerpoint/2010/main" val="25696148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0250" y="119299"/>
            <a:ext cx="1361678" cy="1043654"/>
          </a:xfrm>
          <a:prstGeom prst="rect">
            <a:avLst/>
          </a:prstGeom>
        </p:spPr>
      </p:pic>
      <p:graphicFrame>
        <p:nvGraphicFramePr>
          <p:cNvPr id="18" name="Схема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1536338"/>
              </p:ext>
            </p:extLst>
          </p:nvPr>
        </p:nvGraphicFramePr>
        <p:xfrm>
          <a:off x="-99501" y="1729212"/>
          <a:ext cx="13375540" cy="67746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629389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7688" y="119298"/>
            <a:ext cx="1614239" cy="123722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472747" y="555237"/>
            <a:ext cx="2616934" cy="369332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>
                <a:solidFill>
                  <a:sysClr val="windowText" lastClr="000000"/>
                </a:solidFill>
              </a:rPr>
              <a:t>11 облетов юрт района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0" t="1" r="4077" b="-940"/>
          <a:stretch/>
        </p:blipFill>
        <p:spPr>
          <a:xfrm>
            <a:off x="1072125" y="1744737"/>
            <a:ext cx="3129366" cy="36843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6362250" y="5726902"/>
            <a:ext cx="3587263" cy="64633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>
                <a:solidFill>
                  <a:sysClr val="windowText" lastClr="000000"/>
                </a:solidFill>
              </a:rPr>
              <a:t>Проект </a:t>
            </a:r>
            <a:r>
              <a:rPr lang="en-US" dirty="0">
                <a:solidFill>
                  <a:sysClr val="windowText" lastClr="000000"/>
                </a:solidFill>
              </a:rPr>
              <a:t>IT-</a:t>
            </a:r>
            <a:r>
              <a:rPr lang="ru-RU" dirty="0">
                <a:solidFill>
                  <a:sysClr val="windowText" lastClr="000000"/>
                </a:solidFill>
              </a:rPr>
              <a:t>стойбище – 10 точек, в том числе 1 за отчетный год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3578" y="1779647"/>
            <a:ext cx="2274784" cy="36144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449" y="1779647"/>
            <a:ext cx="2710867" cy="36144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896124" y="2488424"/>
            <a:ext cx="3941039" cy="22193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813154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0250" y="119299"/>
            <a:ext cx="1361678" cy="1043654"/>
          </a:xfrm>
          <a:prstGeom prst="rect">
            <a:avLst/>
          </a:prstGeom>
        </p:spPr>
      </p:pic>
      <p:sp>
        <p:nvSpPr>
          <p:cNvPr id="15" name="Заголовок 14"/>
          <p:cNvSpPr>
            <a:spLocks noGrp="1"/>
          </p:cNvSpPr>
          <p:nvPr>
            <p:ph type="title"/>
          </p:nvPr>
        </p:nvSpPr>
        <p:spPr>
          <a:xfrm>
            <a:off x="1617903" y="0"/>
            <a:ext cx="9404723" cy="1400530"/>
          </a:xfrm>
        </p:spPr>
        <p:txBody>
          <a:bodyPr/>
          <a:lstStyle/>
          <a:p>
            <a:pPr algn="ctr"/>
            <a:r>
              <a:rPr lang="ru-RU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Национальные мероприятия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665" y="3868145"/>
            <a:ext cx="3485632" cy="23092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6610" y="2101926"/>
            <a:ext cx="2553033" cy="34040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207" y="3803948"/>
            <a:ext cx="3659493" cy="27446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207" y="1162953"/>
            <a:ext cx="3605951" cy="23875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055" y="1162953"/>
            <a:ext cx="3604709" cy="23875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52312874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1827</TotalTime>
  <Words>347</Words>
  <Application>Microsoft Office PowerPoint</Application>
  <PresentationFormat>Широкоэкранный</PresentationFormat>
  <Paragraphs>67</Paragraphs>
  <Slides>18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Тема Office</vt:lpstr>
      <vt:lpstr>О ходе реализации муниципальной программы «Устойчивое развитие коренных малочисленных народов Севера Нефтеюганского района»  за 2024 год </vt:lpstr>
      <vt:lpstr>Численность коренных малочисленных народов Севера на территории муниципалитета</vt:lpstr>
      <vt:lpstr>Консультативно-разъяснительная  работа с населением </vt:lpstr>
      <vt:lpstr>Оказанные меры государственной поддержки в 2024 году</vt:lpstr>
      <vt:lpstr>Презентация PowerPoint</vt:lpstr>
      <vt:lpstr>Практика  взаимодействия представителей коренных малочисленных народов Нефтеюганского района, органов местного самоуправления  и предприятий - недропользователей</vt:lpstr>
      <vt:lpstr>Презентация PowerPoint</vt:lpstr>
      <vt:lpstr>Презентация PowerPoint</vt:lpstr>
      <vt:lpstr>Национальные мероприятия</vt:lpstr>
      <vt:lpstr>Развитие этнографического туризма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Муниципальная программа «Устойчивое развитие  коренных малочисленных народов Севера» </vt:lpstr>
      <vt:lpstr>Презентация PowerPoint</vt:lpstr>
      <vt:lpstr>Спасибо 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Зимина Ксения Александровна</dc:creator>
  <cp:lastModifiedBy>Зимина Ксения Александровна</cp:lastModifiedBy>
  <cp:revision>108</cp:revision>
  <dcterms:created xsi:type="dcterms:W3CDTF">2022-05-25T04:27:08Z</dcterms:created>
  <dcterms:modified xsi:type="dcterms:W3CDTF">2025-01-28T10:44:18Z</dcterms:modified>
</cp:coreProperties>
</file>